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7" r:id="rId2"/>
    <p:sldId id="265" r:id="rId3"/>
    <p:sldId id="266" r:id="rId4"/>
    <p:sldId id="268" r:id="rId5"/>
    <p:sldId id="270" r:id="rId6"/>
    <p:sldId id="271" r:id="rId7"/>
    <p:sldId id="272" r:id="rId8"/>
    <p:sldId id="274" r:id="rId9"/>
    <p:sldId id="273" r:id="rId10"/>
    <p:sldId id="275" r:id="rId11"/>
    <p:sldId id="276" r:id="rId12"/>
    <p:sldId id="278" r:id="rId13"/>
    <p:sldId id="279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1" d="100"/>
          <a:sy n="61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26.10.2024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692696"/>
            <a:ext cx="7072362" cy="2952328"/>
          </a:xfrm>
        </p:spPr>
        <p:txBody>
          <a:bodyPr anchor="ctr"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ДЕПАРТАМЕНТ ОБРАЗОВАНИЯ АДМИНИСТРАЦИИ ГОРОДА ЕКАТЕРИНБУРГА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Муниципальное бюджетное дошкольное образовательное учреждение – детский сад общеразвивающего вида с приоритетным осуществлением деятельности по познавательно-речевому развитию воспитанников  № 121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МБДОУ – детский сад № 121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ИНН/КПП 6674101341 / 667901001 ОГРН 1026605761368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620085,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г.Екатеринбург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ул.Братская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, 16а / </a:t>
            </a:r>
            <a:r>
              <a:rPr lang="ru-RU" sz="12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ул.Титова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, 13а , Телефон/факс: (343) 297-20-14, 289-00-43,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121-</a:t>
            </a:r>
            <a:r>
              <a:rPr lang="en-US" sz="12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detsad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@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mail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.</a:t>
            </a:r>
            <a:r>
              <a:rPr lang="en-US" sz="12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ru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11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                                          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Педагогический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проект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«Чемоданчик семейных путешествий»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3143248"/>
            <a:ext cx="5786478" cy="2950048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старшей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группы№3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Воспитатель:Немкова</a:t>
            </a:r>
            <a:r>
              <a:rPr 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Марина Леонидовна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Слушание песенок и отгадывание загадок про путешествия.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2746648" cy="46326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7638"/>
            <a:ext cx="2645265" cy="4697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13" y="1417638"/>
            <a:ext cx="2837687" cy="469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Презентация «Путешествие по России»</a:t>
            </a:r>
            <a:br>
              <a:rPr lang="ru-RU" sz="2400" dirty="0" smtClean="0"/>
            </a:br>
            <a:r>
              <a:rPr lang="ru-RU" sz="2400" dirty="0" smtClean="0"/>
              <a:t>Игра с счётными палочками «Транспорт для семейных путешествий»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672408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67240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Рассматривание сувениров семьи Кононенко из Москвы, семьи Малафеевых из Санкт – Петербурга, семьи Харламовых из Орла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88420" y="2996952"/>
            <a:ext cx="1108968" cy="6480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74875"/>
            <a:ext cx="2551731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3140968"/>
            <a:ext cx="3537719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92" y="2174875"/>
            <a:ext cx="2776860" cy="39512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62739"/>
            <a:ext cx="2746648" cy="39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16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этап заключительный</a:t>
            </a:r>
            <a:b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</a:t>
            </a: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емодан сувениров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7638"/>
            <a:ext cx="6048672" cy="4708525"/>
          </a:xfrm>
        </p:spPr>
      </p:pic>
    </p:spTree>
    <p:extLst>
      <p:ext uri="{BB962C8B-B14F-4D97-AF65-F5344CB8AC3E}">
        <p14:creationId xmlns:p14="http://schemas.microsoft.com/office/powerpoint/2010/main" val="299501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2362274"/>
          </a:xfrm>
        </p:spPr>
        <p:txBody>
          <a:bodyPr/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создать условия для формирования у детей интереса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семейному отдыху, и таким образом, пропаганда ценности семьи и тёплых родственных взаимоотношений а также создание объединение семей.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780928"/>
            <a:ext cx="7128792" cy="3345235"/>
          </a:xfrm>
        </p:spPr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Познакомить с историей возникновения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путешествий и великими путешественниками; Обогащать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словарный запас, знакомя с новыми словами и их значениями;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у детей интерес к культуре своих предков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участию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3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1"/>
            <a:ext cx="7992888" cy="951493"/>
          </a:xfrm>
        </p:spPr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Циклограмма деятельности</a:t>
            </a:r>
            <a:r>
              <a:rPr lang="ru-R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sz="4000" dirty="0"/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1000100" y="1500174"/>
            <a:ext cx="7143800" cy="3307247"/>
            <a:chOff x="607288" y="-712381"/>
            <a:chExt cx="7925152" cy="476746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712381"/>
              <a:ext cx="7925152" cy="53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478317"/>
              <a:ext cx="6491880" cy="576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052736"/>
            <a:ext cx="770485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0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336704" cy="1325562"/>
          </a:xfrm>
        </p:spPr>
        <p:txBody>
          <a:bodyPr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 этап подготовительный</a:t>
            </a:r>
            <a:r>
              <a:rPr lang="ru-RU" sz="3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Знакомство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историей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возникновения путешествий и великими путешественниками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53" y="1773238"/>
            <a:ext cx="3264693" cy="43529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773238"/>
            <a:ext cx="3394472" cy="4352925"/>
          </a:xfrm>
        </p:spPr>
      </p:pic>
    </p:spTree>
    <p:extLst>
      <p:ext uri="{BB962C8B-B14F-4D97-AF65-F5344CB8AC3E}">
        <p14:creationId xmlns:p14="http://schemas.microsoft.com/office/powerpoint/2010/main" val="188242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Консультации для родителей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4" y="1052735"/>
            <a:ext cx="4442243" cy="50734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3843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5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 этап основной</a:t>
            </a:r>
            <a:b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2448272" cy="413732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1988840"/>
            <a:ext cx="2772308" cy="4137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8840"/>
            <a:ext cx="2693632" cy="413732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55576" y="908720"/>
            <a:ext cx="2232248" cy="10022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Рисование: «Путешествие я и моя семья»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1860" y="908720"/>
            <a:ext cx="5374940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Рассматривание камушек и ракушек под микроскопом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54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2880320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34072"/>
            <a:ext cx="3000506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84" y="2934072"/>
            <a:ext cx="2598303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2656"/>
            <a:ext cx="3456384" cy="260141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332656"/>
            <a:ext cx="2520280" cy="2583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 с кубиком </a:t>
            </a:r>
            <a:r>
              <a:rPr lang="ru-RU" dirty="0" err="1" smtClean="0"/>
              <a:t>Блума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Рассказ Вики М о сувенире птичка – певчая</a:t>
            </a:r>
          </a:p>
          <a:p>
            <a:pPr algn="ctr"/>
            <a:r>
              <a:rPr lang="ru-RU" dirty="0" smtClean="0"/>
              <a:t>Просмотр худ. Произведений о путешествиях.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18887" y="476672"/>
            <a:ext cx="914400" cy="23042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Р</a:t>
            </a:r>
          </a:p>
          <a:p>
            <a:pPr algn="ctr"/>
            <a:r>
              <a:rPr lang="ru-RU" dirty="0" smtClean="0"/>
              <a:t>А о</a:t>
            </a:r>
          </a:p>
          <a:p>
            <a:pPr algn="ctr"/>
            <a:r>
              <a:rPr lang="ru-RU" dirty="0" smtClean="0"/>
              <a:t>Р с</a:t>
            </a:r>
          </a:p>
          <a:p>
            <a:pPr algn="ctr"/>
            <a:r>
              <a:rPr lang="ru-RU" dirty="0" smtClean="0"/>
              <a:t>Т с</a:t>
            </a:r>
          </a:p>
          <a:p>
            <a:pPr algn="ctr"/>
            <a:r>
              <a:rPr lang="ru-RU" dirty="0" smtClean="0"/>
              <a:t>А и</a:t>
            </a:r>
          </a:p>
          <a:p>
            <a:pPr algn="ctr"/>
            <a:r>
              <a:rPr lang="ru-RU" dirty="0" smtClean="0"/>
              <a:t>    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39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Семейное путешествие семьи Харламовых г. Орёл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799" y="2487625"/>
            <a:ext cx="4525963" cy="26642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3744416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6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744416" cy="460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3816424" cy="460851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763688" y="476672"/>
            <a:ext cx="4464496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Семейное путешествие семьи Кононенко г. Москва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4512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168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Arial</vt:lpstr>
      <vt:lpstr>Wingdings</vt:lpstr>
      <vt:lpstr>Times New Roman</vt:lpstr>
      <vt:lpstr>Comic Sans MS</vt:lpstr>
      <vt:lpstr>1_Тема Office</vt:lpstr>
      <vt:lpstr>ДЕПАРТАМЕНТ ОБРАЗОВАНИЯ АДМИНИСТРАЦИИ ГОРОДА ЕКАТЕРИНБУРГА Муниципальное бюджетное дошкольное образовательное учреждение – детский сад общеразвивающего вида с приоритетным осуществлением деятельности по познавательно-речевому развитию воспитанников  № 121 МБДОУ – детский сад № 121 ИНН/КПП 6674101341 / 667901001 ОГРН 1026605761368 620085, г.Екатеринбург, ул.Братская, 16а / ул.Титова, 13а , Телефон/факс: (343) 297-20-14, 289-00-43,  121-detsad@mail.ru                                                    Педагогический проект         «Чемоданчик семейных путешествий» </vt:lpstr>
      <vt:lpstr>ЦЕЛЬ ПРОЕКТА:  создать условия для формирования у детей интереса к. семейному отдыху, и таким образом, пропаганда ценности семьи и тёплых родственных взаимоотношений а также создание объединение семей. </vt:lpstr>
      <vt:lpstr>Циклограмма деятельности </vt:lpstr>
      <vt:lpstr>1 этап подготовительный Знакомство с историей возникновения путешествий и великими путешественниками </vt:lpstr>
      <vt:lpstr>Консультации для родителей </vt:lpstr>
      <vt:lpstr>2 этап основной </vt:lpstr>
      <vt:lpstr>Презентация PowerPoint</vt:lpstr>
      <vt:lpstr>Семейное путешествие семьи Харламовых г. Орёл</vt:lpstr>
      <vt:lpstr>Презентация PowerPoint</vt:lpstr>
      <vt:lpstr>Слушание песенок и отгадывание загадок про путешествия.</vt:lpstr>
      <vt:lpstr>Презентация «Путешествие по России» Игра с счётными палочками «Транспорт для семейных путешествий»</vt:lpstr>
      <vt:lpstr>Рассматривание сувениров семьи Кононенко из Москвы, семьи Малафеевых из Санкт – Петербурга, семьи Харламовых из Орла.</vt:lpstr>
      <vt:lpstr>3 этап заключительный Чемодан сувениров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Марина</dc:creator>
  <cp:keywords>Шаблон презентации</cp:keywords>
  <cp:lastModifiedBy>vladimir nemkov</cp:lastModifiedBy>
  <cp:revision>77</cp:revision>
  <dcterms:created xsi:type="dcterms:W3CDTF">2014-07-06T18:18:01Z</dcterms:created>
  <dcterms:modified xsi:type="dcterms:W3CDTF">2024-10-26T13:46:47Z</dcterms:modified>
</cp:coreProperties>
</file>