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71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C9F89-2978-430A-BDEF-265218633603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ownloads\&#1075;&#1080;&#1084;&#1085;%20&#1056;&#1086;&#1089;&#1089;&#1080;&#1081;&#1089;&#1082;&#1086;&#1081;%20&#1060;&#1077;&#1076;&#1077;&#1088;&#1072;&#1094;&#1080;&#1080;-Russian%20anthem-Russische%20Hymne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ownloads\&#1041;&#1077;&#1083;&#1099;&#1081;,%20&#1089;&#1080;&#1085;&#1080;&#1081;,%20&#1082;&#1088;&#1072;&#1089;&#1085;&#1099;&#1081;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eslide.ru/img/thumbs/72cebf90fddffcc1c99c4825359876f9-800x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4" name="Picture 2" descr="C:\Documents and Settings\User\Мои документы\Газеты\ПТ\Неделя Москвоведения\Москва ночь.jpg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875" y="1341438"/>
            <a:ext cx="7356475" cy="5516562"/>
          </a:xfrm>
          <a:noFill/>
        </p:spPr>
      </p:pic>
      <p:pic>
        <p:nvPicPr>
          <p:cNvPr id="7175" name="Picture 6" descr="C:\Documents and Settings\User\Мои документы\Газеты\ПТ\Неделя Москвоведения\Спасск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554163"/>
            <a:ext cx="489585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 descr="C:\Documents and Settings\User\Мои документы\Газеты\ПТ\Неделя Москвоведения\Храм Хрис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413"/>
            <a:ext cx="3876675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4" descr="C:\Documents and Settings\User\Мои документы\Газеты\ПТ\Неделя Москвоведения\Москва салю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9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893763" y="436563"/>
            <a:ext cx="74152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/>
              <a:t>Москва – столица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33544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гимн Российской Федерации-Russian anthem-Russische Hymn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Pictures\0024-024-Zakljuch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298/297535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Pictures\0_8556d_24e0ea1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Pictures\8ffa0e223c2748208e5008813656ab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Pictures\img1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елый, синий, красны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8575" y="0"/>
            <a:ext cx="9201150" cy="7291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Pictures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Pictures\img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Pictures\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</Words>
  <Application>Microsoft Office PowerPoint</Application>
  <PresentationFormat>Экран (4:3)</PresentationFormat>
  <Paragraphs>1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asus interactiv</cp:lastModifiedBy>
  <cp:revision>16</cp:revision>
  <dcterms:created xsi:type="dcterms:W3CDTF">2016-06-07T11:58:56Z</dcterms:created>
  <dcterms:modified xsi:type="dcterms:W3CDTF">2021-02-22T08:04:48Z</dcterms:modified>
</cp:coreProperties>
</file>