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Шаблоны для создания презентаций &quot;Школьные&quot;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ИГРЫ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С ПРИЩЕПКАМИ В КОРРЕКЦИОННОЙ РАБОТЕ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УЧИТЕЛЯ-ЛОГОПЕДА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</a:b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E:\Документы\Документы Таня\Игры 1\Логоигры\93c2df3bb4a582d3b634b80992067b5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547260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4" descr="Красивые детские фоны для презентаций - бесплатно и без регистр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расивые детские фоны для презентаций - бесплатно и без регистр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1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Шаблоны для создания презентаций &quot;Школьные&quot;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Игра с прищепками &quot;Смешная компан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1" y="1556792"/>
            <a:ext cx="5472608" cy="479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548680"/>
            <a:ext cx="662473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Упражнения с прищепками используются при расширении и активизации словаря:</a:t>
            </a:r>
            <a:endParaRPr lang="ru-RU" sz="2400" dirty="0">
              <a:ea typeface="Calibri"/>
              <a:cs typeface="Times New Roman"/>
            </a:endParaRPr>
          </a:p>
          <a:p>
            <a:pPr indent="35941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Взрослый читает стихотворение, дети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35941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имитируют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диалог, в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</a:p>
          <a:p>
            <a:pPr indent="35941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дальнейшем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дети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35941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проговаривают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35941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стихотворный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текст.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481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476672"/>
            <a:ext cx="660648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Вполне оправдано использование прищепок в разыгрывании сценок с детьми старшего дошкольного возраста. Дети передают диалог персонажей с помощью «говорящих» прищепок.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0243" name="Picture 3" descr="C:\Users\Vadim\Desktop\c2180e6f8185ce3c28d6777890668d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7609"/>
            <a:ext cx="52863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05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Шаблоны для создания презентаций &quot;Школьные&quot;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19065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правило, дети, имеющие нарушения речи,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испытывают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затруднения при овладении пространственными представлениями. Вполне эффективно при ознакомлении со схемой собственного тела использование прищепок в качестве «материальной опоры», обозначающей такие понятия, как «право-лево».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вызывает сомнения и важность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развитию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пространственных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дифференциаций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предупреждения и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преодо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ления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дисграфии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4" name="Рисунок 3" descr="E:\ПРОЕКТЫ ТАНЯ\09.12.2020\20201208_0858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826" r="30769"/>
          <a:stretch/>
        </p:blipFill>
        <p:spPr bwMode="auto">
          <a:xfrm>
            <a:off x="611560" y="3244387"/>
            <a:ext cx="2743200" cy="2980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923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" y="-35541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548680"/>
            <a:ext cx="6678488" cy="452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«Клоун»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- закрепление в активной речи предлогов НА, С.</a:t>
            </a:r>
            <a:endParaRPr lang="ru-RU" sz="2800" dirty="0">
              <a:ea typeface="Calibri"/>
              <a:cs typeface="Times New Roman"/>
            </a:endParaRPr>
          </a:p>
          <a:p>
            <a:pPr indent="35941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Взрослый прикрепляет прищепки  (на рукав, брюки, колпак, воротник, пояс, рубашку…) – Дети комментируют. Затем каждый ребенок снимает прищепку и говорит, откуда он ее снял. (Я отцепил прищепку с рукава. Я снял прищепку с пояса.)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4" name="Рисунок 3" descr="E:\ПРОЕКТЫ ТАНЯ\09.12.2020\20201208_0857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 t="15955" r="21314"/>
          <a:stretch/>
        </p:blipFill>
        <p:spPr bwMode="auto">
          <a:xfrm>
            <a:off x="313243" y="2708920"/>
            <a:ext cx="1819275" cy="2809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079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Vadim\Desktop\svukovoy-kru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39940"/>
            <a:ext cx="47625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48680"/>
            <a:ext cx="640871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«Какой звук в середине слова»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Дети называют слова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называют звук, прицепляя прищепку с соответствующей буквой на картинку.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9182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 descr="Игры с прищепками &quot;Семицветик&quot;/Развивающая игра с прищепками/Счетный  материал/Счеты/Учим цвета Alatoys 11226223 в интернет-магазине Wildberri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 b="14209"/>
          <a:stretch/>
        </p:blipFill>
        <p:spPr bwMode="auto">
          <a:xfrm>
            <a:off x="539552" y="1628800"/>
            <a:ext cx="4896544" cy="477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980728"/>
            <a:ext cx="5100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ИГРАЙТЕ С ДЕТЬМИ!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УСПЕХОВ ВАМ!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7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Vadim\Desktop\unna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r="3065" b="25520"/>
          <a:stretch/>
        </p:blipFill>
        <p:spPr bwMode="auto">
          <a:xfrm>
            <a:off x="179512" y="3573016"/>
            <a:ext cx="3437467" cy="28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692696"/>
            <a:ext cx="698477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 с прищепками  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обеспечивают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сенсомоторных навыков у детей с особыми образовательными потребностями. Данные игры  наряду с главной целью использования прищепок – развитием тонких движений пальцев рук, помогают совершенствовать: 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восприятие и представление о  величине, форме, цвете и других свойствах предметов,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лексико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грамматического строя речи,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фонематических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процессов,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связной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диалогической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речи.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01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7"/>
            <a:ext cx="9144000" cy="688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Элементы массажа » Персональный сайт учителя-логопеда Смирновой Е.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3718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871296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играх с прищепками малыш задействует </a:t>
            </a:r>
            <a:endParaRPr lang="en-US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большой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указательный пальцы, которые в дальнейшем берут на себя основную нагрузку при письме. При нажатии на прищепку совершается мышечное действие, схожее с движением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удержанию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ручки, и прилагается аналогичное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усилие.</a:t>
            </a:r>
            <a:endParaRPr lang="en-US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</a:t>
            </a: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3" name="Picture 2" descr="Игры с прищепками для детей от 3 до 5 лет ~ Я happy МА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79" y="3796270"/>
            <a:ext cx="2088232" cy="22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2915" y="649451"/>
            <a:ext cx="6534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 работе используются бельевые прищепки разного цвета и размера. На занятиях и во время свободных игр детей прищепки «превращаются» в различных животных птиц, помогая  развивать мелкую моторику рук дошкольников, закреплять сенсорные навыки и пространственные представления, развивать коммуникативную функцию речи, воображение. </a:t>
            </a:r>
            <a:endParaRPr lang="ru-RU" sz="2400" dirty="0"/>
          </a:p>
        </p:txBody>
      </p:sp>
      <p:pic>
        <p:nvPicPr>
          <p:cNvPr id="4102" name="Picture 6" descr="Игры с прищепками 10 карточек/прищепки для детей от 2-х лет В наличии: 100  грн - развивающие коврики в Днепропетровске (Днепре), объявление №19924588  Клубок (ранее Клумба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 t="12290" r="20194" b="6794"/>
          <a:stretch/>
        </p:blipFill>
        <p:spPr bwMode="auto">
          <a:xfrm>
            <a:off x="275184" y="1556792"/>
            <a:ext cx="1930400" cy="308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гры с прищепками Покажите малышу картинки с изображением различны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810111"/>
            <a:ext cx="2232248" cy="156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игры с прищепками для детей, скачать шаблоны картинки | Карты с задачами,  Дошкольные игры, Цветные иг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5341"/>
            <a:ext cx="35283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9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Шаблоны для создания презентаций &quot;Школьные&quot;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620688"/>
            <a:ext cx="732656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Исходное положение для каждого упражнения: рука, согнутая в локте, стоит на столе. Прищепка удерживается указательным и большим пальцами параллельно столешнице.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4" name="Рисунок 3" descr="E:\ПРОЕКТЫ ТАНЯ\09.12.2020\20201208_08594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r="7032"/>
          <a:stretch/>
        </p:blipFill>
        <p:spPr bwMode="auto">
          <a:xfrm>
            <a:off x="827584" y="3068960"/>
            <a:ext cx="4608512" cy="3219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17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Шаблоны для создания презентаций &quot;Школьные&quot;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620688"/>
            <a:ext cx="547260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(Ритмичное открывание и закрывание прищепки, выполнение соответствующих движений по ходу проговаривания текста)</a:t>
            </a:r>
            <a:endParaRPr lang="ru-RU" sz="2400" dirty="0">
              <a:ea typeface="Calibri"/>
              <a:cs typeface="Times New Roman"/>
            </a:endParaRPr>
          </a:p>
          <a:p>
            <a:pPr indent="360680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Птичка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клювом повела,</a:t>
            </a:r>
            <a:endParaRPr lang="ru-RU" sz="2400" dirty="0">
              <a:ea typeface="Calibri"/>
              <a:cs typeface="Times New Roman"/>
            </a:endParaRPr>
          </a:p>
          <a:p>
            <a:pPr indent="360680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Птичка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зернышки нашла.</a:t>
            </a:r>
            <a:endParaRPr lang="ru-RU" sz="2400" dirty="0">
              <a:ea typeface="Calibri"/>
              <a:cs typeface="Times New Roman"/>
            </a:endParaRPr>
          </a:p>
          <a:p>
            <a:pPr indent="360680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Птичка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зернышки склевала,</a:t>
            </a:r>
            <a:endParaRPr lang="ru-RU" sz="2400" dirty="0">
              <a:ea typeface="Calibri"/>
              <a:cs typeface="Times New Roman"/>
            </a:endParaRPr>
          </a:p>
          <a:p>
            <a:pPr indent="360680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Птичка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вновь защебетала.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4" name="Рисунок 3" descr="E:\ПРОЕКТЫ ТАНЯ\09.12.2020\20201208_085510 - копия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7" r="31899"/>
          <a:stretch/>
        </p:blipFill>
        <p:spPr bwMode="auto">
          <a:xfrm>
            <a:off x="2517304" y="3645024"/>
            <a:ext cx="2304256" cy="251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ПРОЕКТЫ ТАНЯ\09.12.2020\20201208_0859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 r="32532"/>
          <a:stretch/>
        </p:blipFill>
        <p:spPr bwMode="auto">
          <a:xfrm>
            <a:off x="395536" y="1772816"/>
            <a:ext cx="1944216" cy="2899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863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Шаблоны для создания презентаций &quot;Школьные&quot;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96648"/>
            <a:ext cx="70567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(Использование прищепок  с другими предметами)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Увидела бумагу –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 как ее ухватит.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Думала конфета,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Оказалось …., фантик.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5" name="Рисунок 4" descr="E:\ПРОЕКТЫ ТАНЯ\09.12.2020\20201209_0929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r="18109"/>
          <a:stretch/>
        </p:blipFill>
        <p:spPr bwMode="auto">
          <a:xfrm>
            <a:off x="1331640" y="2996952"/>
            <a:ext cx="4086225" cy="3343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845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Шаблоны для создания презентаций &quot;Школьные&quot;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Vadim\Desktop\konkurs-dlya-detej-s-pricshepkam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4501"/>
            <a:ext cx="4032448" cy="38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692696"/>
            <a:ext cx="6300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Упражнения, способствующие закреплению сенсорных навыков направлены на обучение детей сличать цвета, уметь называть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их.</a:t>
            </a:r>
            <a:endParaRPr lang="ru-RU" sz="2800" dirty="0"/>
          </a:p>
        </p:txBody>
      </p:sp>
      <p:sp>
        <p:nvSpPr>
          <p:cNvPr id="4" name="AutoShape 2" descr="Шаблоны для игры с прищепками: Цвета | Обуча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Vadim\Desktop\shablon-4-sekt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33103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5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 descr="Картотека Игры с прищепками - психологу, проче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9" r="9206" b="16989"/>
          <a:stretch/>
        </p:blipFill>
        <p:spPr bwMode="auto">
          <a:xfrm>
            <a:off x="5076056" y="3933056"/>
            <a:ext cx="1588285" cy="22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781236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Упражнения с прищепками направлены и на 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развитие творческого воображения, способствуют расширению и активизации словаря, развитию памяти и внимания. Эти упражнения вполне приемлемы в процессе автоматизации свистящих. </a:t>
            </a:r>
          </a:p>
          <a:p>
            <a:pPr indent="35941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Самолет без хвоста, зайка без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ушек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 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9220" name="Picture 4" descr="E:\Документы\Документы Таня\Игры 1\Логоигры\Игры с прищепками\25138734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9" b="49110"/>
          <a:stretch/>
        </p:blipFill>
        <p:spPr bwMode="auto">
          <a:xfrm>
            <a:off x="2915816" y="3253569"/>
            <a:ext cx="2496922" cy="18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ПРОЕКТЫ ТАНЯ\09.12.2020\20201208_08525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1" r="36808" b="11396"/>
          <a:stretch/>
        </p:blipFill>
        <p:spPr bwMode="auto">
          <a:xfrm>
            <a:off x="827584" y="3284984"/>
            <a:ext cx="1895475" cy="2962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3732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322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ИГРЫ С ПРИЩЕПКАМИ В КОРРЕКЦИОННОЙ РАБОТЕ  УЧИТЕЛЯ-ЛОГОПЕДА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ИГРЫ С ПРИЩЕПКАМИ В КОРРЕКЦИОННОЙ РАБОТЕ  УЧИТЕЛЯ-ЛОГОПЕДА </dc:title>
  <dc:creator>Vadim</dc:creator>
  <cp:lastModifiedBy>Vadim</cp:lastModifiedBy>
  <cp:revision>19</cp:revision>
  <dcterms:created xsi:type="dcterms:W3CDTF">2020-12-05T14:00:14Z</dcterms:created>
  <dcterms:modified xsi:type="dcterms:W3CDTF">2020-12-09T09:46:04Z</dcterms:modified>
</cp:coreProperties>
</file>