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стория Деда Мороза и Снегурочки – Первый Клинцовский блог-кан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623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Стайка детских чулок,как положено,чинно Санта Клауса ждет у решетки камина. 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122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Деды Морозы разных стран мира: anchiktigra — LiveJour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25" y="49294"/>
            <a:ext cx="4672633" cy="677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Деды Морозы разных стран мира: anchiktigra — LiveJour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9294"/>
            <a:ext cx="4499992" cy="677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940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к называют Деда Мороза в разных странах ми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00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Деды Морозы разных стран мира: anchiktigra — LiveJour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"/>
            <a:ext cx="457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708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к называют Деда Мороза в разных странах ми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83068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Деды Морозы разных стран мира: anchiktigra — LiveJour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4999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824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к называют Деда Мороза в разных странах ми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" y="0"/>
            <a:ext cx="47086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Как называют Деда Мороза в разных странах мира | Дед мороз, Разное, Ми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610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now Maiden | Рождественские картины, Рождественские иллюстрации, Русское  народное искусст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624"/>
            <a:ext cx="6912768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935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История Деда Мороза и Снегурочки: из тьмы веков до современн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503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С Наступающим новым 2021 годом - Скачать бесплатно на otkritkiok.ru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880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00" y="188640"/>
            <a:ext cx="9036496" cy="1186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444444"/>
                </a:solidFill>
                <a:latin typeface="Verdana"/>
                <a:ea typeface="Times New Roman"/>
                <a:cs typeface="Times New Roman"/>
              </a:rPr>
              <a:t>А знаете ли вы, что Новый Год не всегда праздновали 1 января?</a:t>
            </a:r>
            <a:endParaRPr lang="ru-RU" sz="3200" dirty="0">
              <a:ea typeface="Calibri"/>
              <a:cs typeface="Times New Roman"/>
            </a:endParaRPr>
          </a:p>
        </p:txBody>
      </p:sp>
      <p:pic>
        <p:nvPicPr>
          <p:cNvPr id="2050" name="Picture 2" descr="🎄Почему Новый год 1 января? Спасибо Юлию Цезарю и Петру Первому. Почему в  календаре 12 месяце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39615"/>
            <a:ext cx="3371800" cy="4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к красиво упаковать подарки – Индустриалка - новости Запорожь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13318"/>
            <a:ext cx="48768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048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История Нового года: от Юлия Цезаря до наших дней - 365info.k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867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огда на Руси праздновали Новый год? | Культура | ШколаЖизни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445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к придумывали и как запрещали рождественскую елку? | Культура |  ШколаЖизни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126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Роспотребнадзор дал советы по выбору сладких подарков на Новый г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078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онравился пост... ДЕД МОРОЗ. ТАК ЛИ ПРОСТ ЭТОТ ОБРАЗ.... Обсуждение на 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6632"/>
            <a:ext cx="5048250" cy="665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922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detprazdnike.ru/wp-content/uploads/2017/12/1zimnik-zyuzya-slavukch-e151394544828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4104456" cy="5688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odetprazdnike.ru/wp-content/uploads/2017/12/27536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317" y="2467009"/>
            <a:ext cx="4586740" cy="25444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454829" y="260648"/>
            <a:ext cx="169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ХОЗЯИН ЗИМЫ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1044" y="1700808"/>
            <a:ext cx="2041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СВЯТОЙ НИКОЛАЙ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87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резентация на тему: &quot;Иностранный Дед Мороз или Кто поздравляет остальных  жителей планеты, пока наш Дед Мороз занят россиянами?&quot;. Скачать бесплатно и  без регистраци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4947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18</Words>
  <Application>Microsoft Office PowerPoint</Application>
  <PresentationFormat>Экран (4:3)</PresentationFormat>
  <Paragraphs>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Vadim</dc:creator>
  <cp:lastModifiedBy>Vadim</cp:lastModifiedBy>
  <cp:revision>5</cp:revision>
  <dcterms:created xsi:type="dcterms:W3CDTF">2020-11-29T05:12:41Z</dcterms:created>
  <dcterms:modified xsi:type="dcterms:W3CDTF">2020-11-29T05:59:51Z</dcterms:modified>
</cp:coreProperties>
</file>