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70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ru"/>
            <a:t>Шаг 1 </a:t>
          </a:r>
          <a:r>
            <a:rPr lang="en-US"/>
            <a:t/>
          </a:r>
          <a:br>
            <a:rPr lang="en-US"/>
          </a:br>
          <a:r>
            <a:rPr lang="ru"/>
            <a:t>Заголовок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ru"/>
            <a:t>Шаг 2</a:t>
          </a:r>
          <a:r>
            <a:rPr lang="en-US" dirty="0"/>
            <a:t/>
          </a:r>
          <a:br>
            <a:rPr lang="en-US" dirty="0"/>
          </a:br>
          <a:r>
            <a:rPr lang="ru"/>
            <a:t>Заголовок</a:t>
          </a: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ru"/>
            <a:t>Шаг 3</a:t>
          </a:r>
          <a:r>
            <a:rPr lang="en-US" dirty="0"/>
            <a:t/>
          </a:r>
          <a:br>
            <a:rPr lang="en-US" dirty="0"/>
          </a:br>
          <a:r>
            <a:rPr lang="ru"/>
            <a:t>Заголовок</a:t>
          </a: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ru"/>
            <a:t>Шаг 4</a:t>
          </a:r>
          <a:r>
            <a:rPr lang="en-US" dirty="0"/>
            <a:t/>
          </a:r>
          <a:br>
            <a:rPr lang="en-US" dirty="0"/>
          </a:br>
          <a:r>
            <a:rPr lang="ru"/>
            <a:t>Заголовок</a:t>
          </a: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ru"/>
            <a:t>Шаг 5</a:t>
          </a:r>
          <a:r>
            <a:rPr lang="en-US" dirty="0"/>
            <a:t/>
          </a:r>
          <a:br>
            <a:rPr lang="en-US" dirty="0"/>
          </a:br>
          <a:r>
            <a:rPr lang="ru"/>
            <a:t>Заголовок</a:t>
          </a: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rtlCol="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300" kern="1200"/>
            <a:t>Шаг 1 </a:t>
          </a:r>
          <a:r>
            <a:rPr lang="en-US" sz="2300" kern="1200"/>
            <a:t/>
          </a:r>
          <a:br>
            <a:rPr lang="en-US" sz="2300" kern="1200"/>
          </a:br>
          <a:r>
            <a:rPr lang="ru" sz="2300" kern="1200"/>
            <a:t>Заголовок</a:t>
          </a:r>
          <a:endParaRPr lang="en-US" sz="23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3200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rtlCol="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300" kern="1200"/>
            <a:t>Шаг 2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ru" sz="2300" kern="1200"/>
            <a:t>Заголовок</a:t>
          </a:r>
        </a:p>
      </dsp:txBody>
      <dsp:txXfrm>
        <a:off x="2081923" y="1932002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279" y="94302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1914" y="145937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rtlCol="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300" kern="1200"/>
            <a:t>Шаг 3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ru" sz="2300" kern="1200"/>
            <a:t>Заголовок</a:t>
          </a:r>
        </a:p>
      </dsp:txBody>
      <dsp:txXfrm>
        <a:off x="3991914" y="1459372"/>
        <a:ext cx="1560201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rtlCol="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300" kern="1200"/>
            <a:t>Шаг 4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ru" sz="2300" kern="1200"/>
            <a:t>Заголовок</a:t>
          </a:r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rtlCol="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300" kern="1200"/>
            <a:t>Шаг 5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ru" sz="2300" kern="1200"/>
            <a:t>Заголовок</a:t>
          </a:r>
        </a:p>
      </dsp:txBody>
      <dsp:txXfrm>
        <a:off x="7811898" y="514114"/>
        <a:ext cx="1560201" cy="136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Работа с детьми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" dirty="0" smtClean="0"/>
              <a:t>В рамках проекта к 300 летию Екатеринбурга.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1" y="1927135"/>
            <a:ext cx="4326055" cy="425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43" y="1927135"/>
            <a:ext cx="3868057" cy="4251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927135"/>
            <a:ext cx="3904342" cy="425196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46399" y="391886"/>
            <a:ext cx="5631543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Складной макет.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</a:t>
            </a:r>
            <a:r>
              <a:rPr lang="ru" dirty="0"/>
              <a:t> 4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2" y="299357"/>
            <a:ext cx="9943873" cy="5791199"/>
          </a:xfr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Коллективная работа «Зоопарк»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0" y="1606816"/>
            <a:ext cx="3236687" cy="300872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8" y="1606816"/>
            <a:ext cx="3086100" cy="319741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78" y="1606816"/>
            <a:ext cx="3486605" cy="30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571" y="304800"/>
            <a:ext cx="5965372" cy="1200416"/>
          </a:xfrm>
        </p:spPr>
        <p:txBody>
          <a:bodyPr rtlCol="0"/>
          <a:lstStyle/>
          <a:p>
            <a:pPr rtl="0"/>
            <a:r>
              <a:rPr lang="ru" dirty="0" smtClean="0"/>
              <a:t>Вот что получилось!</a:t>
            </a:r>
            <a:endParaRPr lang="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3" y="1600200"/>
            <a:ext cx="3405896" cy="3375316"/>
          </a:xfr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3441627"/>
              </p:ext>
            </p:extLst>
          </p:nvPr>
        </p:nvGraphicFramePr>
        <p:xfrm>
          <a:off x="7008813" y="1600200"/>
          <a:ext cx="4572000" cy="20799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9979">
                <a:tc>
                  <a:txBody>
                    <a:bodyPr/>
                    <a:lstStyle/>
                    <a:p>
                      <a:pPr rtl="0"/>
                      <a:endParaRPr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t>Группа 1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t>Группа 2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979">
                <a:tc>
                  <a:txBody>
                    <a:bodyPr/>
                    <a:lstStyle/>
                    <a:p>
                      <a:pPr rtl="0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979">
                <a:tc>
                  <a:txBody>
                    <a:bodyPr/>
                    <a:lstStyle/>
                    <a:p>
                      <a:pPr rtl="0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979">
                <a:tc>
                  <a:txBody>
                    <a:bodyPr/>
                    <a:lstStyle/>
                    <a:p>
                      <a:pPr rtl="0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71738"/>
            <a:ext cx="5517242" cy="58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Марка «300 лет Екатеринбургу»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6" y="1505216"/>
            <a:ext cx="4131808" cy="41148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1505216"/>
            <a:ext cx="4306434" cy="4114800"/>
          </a:xfrm>
        </p:spPr>
      </p:pic>
    </p:spTree>
    <p:extLst>
      <p:ext uri="{BB962C8B-B14F-4D97-AF65-F5344CB8AC3E}">
        <p14:creationId xmlns:p14="http://schemas.microsoft.com/office/powerpoint/2010/main" val="334385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Макет заголовка и объекта со SmartArt</a:t>
            </a:r>
          </a:p>
        </p:txBody>
      </p:sp>
      <p:graphicFrame>
        <p:nvGraphicFramePr>
          <p:cNvPr id="15" name="Объект 14" descr="Схема восходящего процесса: показаны пять этапов по возрастанию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959849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64" y="420914"/>
            <a:ext cx="5213350" cy="4455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3" y="420914"/>
            <a:ext cx="4759099" cy="44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Макет заголовка раздела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Подзаголовок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63" y="317500"/>
            <a:ext cx="4879521" cy="430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08" y="-18804"/>
            <a:ext cx="5265965" cy="3226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85" y="3107172"/>
            <a:ext cx="5277888" cy="35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Семья Денисовых.</a:t>
            </a: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4" y="1600200"/>
            <a:ext cx="3104519" cy="36394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3" y="1600200"/>
            <a:ext cx="3852271" cy="36394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14" y="1600200"/>
            <a:ext cx="3532957" cy="36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	</a:t>
            </a:r>
            <a:r>
              <a:rPr lang="ru-RU" dirty="0" smtClean="0"/>
              <a:t>Кубик </a:t>
            </a:r>
            <a:r>
              <a:rPr lang="ru-RU" dirty="0" err="1" smtClean="0"/>
              <a:t>Блума</a:t>
            </a:r>
            <a:r>
              <a:rPr lang="ru-RU" dirty="0" smtClean="0"/>
              <a:t> «Наш город»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1" y="1509486"/>
            <a:ext cx="3292135" cy="36721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14" y="1505216"/>
            <a:ext cx="3336699" cy="367638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3" y="1505217"/>
            <a:ext cx="3749901" cy="36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</a:t>
            </a:r>
            <a:r>
              <a:rPr lang="ru" dirty="0"/>
              <a:t>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1" y="304800"/>
            <a:ext cx="5143500" cy="4905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3" y="304800"/>
            <a:ext cx="5136470" cy="49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49</TotalTime>
  <Words>67</Words>
  <Application>Microsoft Office PowerPoint</Application>
  <PresentationFormat>Произвольный</PresentationFormat>
  <Paragraphs>23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Играющие дети 16 х 9</vt:lpstr>
      <vt:lpstr>Работа с детьми</vt:lpstr>
      <vt:lpstr>Коллективная работа «Зоопарк»</vt:lpstr>
      <vt:lpstr>Вот что получилось!</vt:lpstr>
      <vt:lpstr>Марка «300 лет Екатеринбургу» </vt:lpstr>
      <vt:lpstr>Макет заголовка и объекта со SmartArt</vt:lpstr>
      <vt:lpstr>Макет заголовка раздела</vt:lpstr>
      <vt:lpstr>Семья Денисовых.</vt:lpstr>
      <vt:lpstr> Кубик Блума «Наш город»</vt:lpstr>
      <vt:lpstr>Добавить заголовок слайда 3</vt:lpstr>
      <vt:lpstr>Презентация PowerPoint</vt:lpstr>
      <vt:lpstr>Добавить заголовок слайда 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</dc:title>
  <dc:creator>vladimir nemkov</dc:creator>
  <cp:lastModifiedBy>user</cp:lastModifiedBy>
  <cp:revision>7</cp:revision>
  <dcterms:created xsi:type="dcterms:W3CDTF">2023-05-14T15:02:10Z</dcterms:created>
  <dcterms:modified xsi:type="dcterms:W3CDTF">2023-05-21T07:34:02Z</dcterms:modified>
</cp:coreProperties>
</file>