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61" r:id="rId6"/>
    <p:sldId id="263" r:id="rId7"/>
    <p:sldId id="265" r:id="rId8"/>
    <p:sldId id="267" r:id="rId9"/>
    <p:sldId id="269" r:id="rId10"/>
    <p:sldId id="272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 и упражнения по формированию лексико-грамматических категорий у дошкольников с нарушением речи по лексической теме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«ШКОЛЬНЫЕ ПРИНАДЛЕЖНОСТИ»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23" y="2780928"/>
            <a:ext cx="334435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564" y="620688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куст, а с листочками,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рубашка, а сшита,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человек, а рассказывает.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08632"/>
            <a:ext cx="201622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7949" y="648366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Новый дом несу в руке,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Дверца дома на замке.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Тут жильцы бумажные,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 ужасно важные.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2923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8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836712"/>
            <a:ext cx="646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«Назови одним словом»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2338"/>
            <a:ext cx="257333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2219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98029"/>
            <a:ext cx="15732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7" y="4271392"/>
            <a:ext cx="828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27" y="3791612"/>
            <a:ext cx="16525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53" y="3230090"/>
            <a:ext cx="1832794" cy="20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75" y="3840394"/>
            <a:ext cx="20843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61562"/>
            <a:ext cx="234156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4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764704"/>
            <a:ext cx="6174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«Четвертый лишний»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181745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78606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819275"/>
            <a:ext cx="21764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3151658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2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836712"/>
            <a:ext cx="58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78117"/>
            <a:ext cx="17859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1891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93015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501008"/>
            <a:ext cx="2808312" cy="19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40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20688"/>
            <a:ext cx="6246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«Чего нет у Растеряшки?»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1" y="1224409"/>
            <a:ext cx="1932123" cy="15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40768"/>
            <a:ext cx="17550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12" y="1459743"/>
            <a:ext cx="8223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98" y="913075"/>
            <a:ext cx="20843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74" y="803176"/>
            <a:ext cx="1900477" cy="213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3" y="2933799"/>
            <a:ext cx="200025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26159"/>
            <a:ext cx="234156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 descr="Школьный рюкзак ранец портфель каркасный для детей в школу ортопед спинка  H-12 Bright colors: 1299 грн - школьные рюкзаки 1 вересня в Киеве,  объявление №18064331 Клубок (ранее Клумб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65" y="3135287"/>
            <a:ext cx="258939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748" y="2201961"/>
            <a:ext cx="19510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5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40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97511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Пальцы делают зарядку,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меньше уставать.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потом они в тетрадке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Будут буковки писать.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вытягивают руки вперед, сжимают и разжимают кулачки)</a:t>
            </a:r>
          </a:p>
        </p:txBody>
      </p:sp>
    </p:spTree>
    <p:extLst>
      <p:ext uri="{BB962C8B-B14F-4D97-AF65-F5344CB8AC3E}">
        <p14:creationId xmlns:p14="http://schemas.microsoft.com/office/powerpoint/2010/main" val="19716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1692" y="641593"/>
            <a:ext cx="675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«Подбери признак»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70" y="1700808"/>
            <a:ext cx="24082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20843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 descr="Купить Школьный портфель для девочки Jeune Premier GOLDFUN Золото Midi —  купить в Москве — Детки-ягодки — (Москва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b="10200"/>
          <a:stretch/>
        </p:blipFill>
        <p:spPr bwMode="auto">
          <a:xfrm>
            <a:off x="4716015" y="1349479"/>
            <a:ext cx="2939669" cy="22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67" y="3606111"/>
            <a:ext cx="157956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40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2120" y="764704"/>
            <a:ext cx="5150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«Посчитай-ка»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2821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2590"/>
            <a:ext cx="1425203" cy="166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87" y="1830652"/>
            <a:ext cx="1449040" cy="17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9810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49" y="4437112"/>
            <a:ext cx="9810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69" y="3772742"/>
            <a:ext cx="9810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30652"/>
            <a:ext cx="23098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505075"/>
            <a:ext cx="23098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48" y="4581128"/>
            <a:ext cx="25479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33391"/>
            <a:ext cx="25479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07" y="4388692"/>
            <a:ext cx="25479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40" y="4888969"/>
            <a:ext cx="25479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82" y="4938975"/>
            <a:ext cx="25479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1" name="Picture 15" descr="Цветные карандаши - paint.net клуб любителей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3"/>
          <a:stretch/>
        </p:blipFill>
        <p:spPr bwMode="auto">
          <a:xfrm>
            <a:off x="5964848" y="2222025"/>
            <a:ext cx="2537355" cy="25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" y="40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3641" y="764704"/>
            <a:ext cx="3571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«Шифровка»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72816"/>
            <a:ext cx="720080" cy="6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771164"/>
            <a:ext cx="690687" cy="6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36" y="1762836"/>
            <a:ext cx="693862" cy="6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28" y="1754508"/>
            <a:ext cx="7191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65" y="1754507"/>
            <a:ext cx="688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4" y="2708920"/>
            <a:ext cx="6953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10" y="2670614"/>
            <a:ext cx="688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19" y="2679080"/>
            <a:ext cx="7191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41" y="2712153"/>
            <a:ext cx="688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16" y="2679080"/>
            <a:ext cx="7127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4" y="3573016"/>
            <a:ext cx="7127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01" y="3573016"/>
            <a:ext cx="688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3" y="3573016"/>
            <a:ext cx="6953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41" y="3573016"/>
            <a:ext cx="7127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28" y="3585832"/>
            <a:ext cx="688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79" y="3337893"/>
            <a:ext cx="1979513" cy="188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49" y="2338201"/>
            <a:ext cx="213799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11" y="2160314"/>
            <a:ext cx="2384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49" y="523429"/>
            <a:ext cx="26463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0" y="5205236"/>
            <a:ext cx="292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5" y="4515069"/>
            <a:ext cx="6953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01" y="4515068"/>
            <a:ext cx="688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5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98" y="4515067"/>
            <a:ext cx="6953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6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98" y="4508627"/>
            <a:ext cx="688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7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55" y="4508626"/>
            <a:ext cx="6953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8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71560"/>
            <a:ext cx="7127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9" name="Picture 2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90494"/>
            <a:ext cx="688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1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435" y="908720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«Соберём Буратино в школу»</a:t>
            </a:r>
            <a:b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загадки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и Буратино (60 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38" y="2389798"/>
            <a:ext cx="23042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40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764704"/>
            <a:ext cx="6102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«Скажи наоборот»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958777"/>
            <a:ext cx="5814392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Длинная линейка - ……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Острый карандаш - ….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Толстая книга - ….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Новый пенал- ….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Большой портфель - ….</a:t>
            </a:r>
          </a:p>
        </p:txBody>
      </p:sp>
    </p:spTree>
    <p:extLst>
      <p:ext uri="{BB962C8B-B14F-4D97-AF65-F5344CB8AC3E}">
        <p14:creationId xmlns:p14="http://schemas.microsoft.com/office/powerpoint/2010/main" val="19118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40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«Почему я хочу в школу?»</a:t>
            </a:r>
          </a:p>
        </p:txBody>
      </p:sp>
      <p:pic>
        <p:nvPicPr>
          <p:cNvPr id="26628" name="Picture 4" descr="МОУ д/с №3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0615"/>
            <a:ext cx="4474468" cy="41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40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Открытка 4 шоколадки &quot;Успехов в учёбе (сова)&quot; – купить в интернет-магазине,  цена, заказ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Users\Vadim\Desktop\внешне_успехов_в_учёб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32656"/>
            <a:ext cx="5794424" cy="56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Главная стра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39" y="1386565"/>
            <a:ext cx="42862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83671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Отгадай, что за вещица, -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Острый клювик, а не птица,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Этим клювиком она сеет-сеет семена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на поле, не на грядке -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листах твоей тетрадки.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4777" r="17219" b="7370"/>
          <a:stretch/>
        </p:blipFill>
        <p:spPr bwMode="auto">
          <a:xfrm>
            <a:off x="3059832" y="3573016"/>
            <a:ext cx="33843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36712"/>
            <a:ext cx="75968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Если ты его отточишь,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Нарисуешь все, что хочешь!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Солнце, море, горы, пляж. Что же это?..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79" y="3356992"/>
            <a:ext cx="33416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9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64704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простым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карандашом 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рисунки нарисуйте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Чтоб подправить их потом,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Очень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пригодится он...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1940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3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564" y="764704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Линию прямую, ну-ка,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Сам нарисовать сумей-ка! 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сложная наука! 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Пригодится здесь...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71342"/>
            <a:ext cx="45291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2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" y="-95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30359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коробку я похож, 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Ручки ты в меня кладешь. 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Школьник, ты меня узнал?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Ну, конечно, я -...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33" y="3419460"/>
            <a:ext cx="4651375" cy="19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28233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Свою косичку без опаски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Она обмакивает в краски.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Потом окрашенной косичкой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альбоме водит по страничке.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3717032"/>
            <a:ext cx="43592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1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Школьный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44174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 я в клетку, то в линейку.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Написать по ним, сумей-ка!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— лёгкая загадка: </a:t>
            </a:r>
            <a:b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Каждый знает, я — 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5928"/>
            <a:ext cx="17367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0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172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11</cp:revision>
  <dcterms:created xsi:type="dcterms:W3CDTF">2021-05-16T09:01:36Z</dcterms:created>
  <dcterms:modified xsi:type="dcterms:W3CDTF">2021-05-17T13:45:21Z</dcterms:modified>
</cp:coreProperties>
</file>