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nemkov" initials="vn" lastIdx="1" clrIdx="0">
    <p:extLst>
      <p:ext uri="{19B8F6BF-5375-455C-9EA6-DF929625EA0E}">
        <p15:presenceInfo xmlns:p15="http://schemas.microsoft.com/office/powerpoint/2012/main" userId="a47baff6d7527f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5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5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1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0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3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3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9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9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9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F619-EDF5-4B53-A0F7-FB21BCCB54F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C97D-0FC8-4CE2-8FB2-CA6F9FE2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64" y="770845"/>
            <a:ext cx="7772400" cy="583882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49931" y="2429691"/>
            <a:ext cx="3696789" cy="483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В старшей группе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1086" y="6021977"/>
            <a:ext cx="4271554" cy="37882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Воспитатель: Немкова М. Л МБДОУ№360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4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0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5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7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4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76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7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9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1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5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4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6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2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</Words>
  <Application>Microsoft Office PowerPoint</Application>
  <PresentationFormat>Широкоэкранный</PresentationFormat>
  <Paragraphs>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nemkov</dc:creator>
  <cp:lastModifiedBy>vladimir nemkov</cp:lastModifiedBy>
  <cp:revision>3</cp:revision>
  <dcterms:created xsi:type="dcterms:W3CDTF">2020-05-28T16:14:10Z</dcterms:created>
  <dcterms:modified xsi:type="dcterms:W3CDTF">2020-05-28T16:37:31Z</dcterms:modified>
</cp:coreProperties>
</file>