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5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9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3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8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AF83-C434-4824-8596-BAD73B66165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36A3-7272-4D63-A2FD-5ED5C10E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14" y="129282"/>
            <a:ext cx="7756447" cy="67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99465f6ddf2b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079" y="6126508"/>
            <a:ext cx="630834" cy="6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16" b="99027" l="22962" r="57745">
                        <a14:foregroundMark x1="80299" y1="7135" x2="81386" y2="15784"/>
                        <a14:foregroundMark x1="53261" y1="4649" x2="56522" y2="1081"/>
                        <a14:foregroundMark x1="11685" y1="46811" x2="18207" y2="47784"/>
                        <a14:foregroundMark x1="26766" y1="90378" x2="31793" y2="90703"/>
                        <a14:foregroundMark x1="45380" y1="80000" x2="47011" y2="87243"/>
                        <a14:foregroundMark x1="44293" y1="83027" x2="44022" y2="90595"/>
                        <a14:foregroundMark x1="48505" y1="82919" x2="49185" y2="88541"/>
                        <a14:foregroundMark x1="43207" y1="76865" x2="47147" y2="77189"/>
                        <a14:foregroundMark x1="45652" y1="75568" x2="51359" y2="72649"/>
                        <a14:foregroundMark x1="43342" y1="80000" x2="42935" y2="88865"/>
                        <a14:foregroundMark x1="31522" y1="90378" x2="32609" y2="90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363" y="-11470946"/>
            <a:ext cx="13185726" cy="16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3096" y="4779065"/>
            <a:ext cx="592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огнетушитель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0401" y="1836461"/>
            <a:ext cx="540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И, конечно, спецодежда!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313583" y="4114800"/>
            <a:ext cx="4711147" cy="1708399"/>
          </a:xfrm>
          <a:custGeom>
            <a:avLst/>
            <a:gdLst>
              <a:gd name="connsiteX0" fmla="*/ 0 w 4711147"/>
              <a:gd name="connsiteY0" fmla="*/ 0 h 1708399"/>
              <a:gd name="connsiteX1" fmla="*/ 2564295 w 4711147"/>
              <a:gd name="connsiteY1" fmla="*/ 1689652 h 1708399"/>
              <a:gd name="connsiteX2" fmla="*/ 4711147 w 4711147"/>
              <a:gd name="connsiteY2" fmla="*/ 755374 h 1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1147" h="1708399">
                <a:moveTo>
                  <a:pt x="0" y="0"/>
                </a:moveTo>
                <a:cubicBezTo>
                  <a:pt x="889552" y="781878"/>
                  <a:pt x="1779104" y="1563756"/>
                  <a:pt x="2564295" y="1689652"/>
                </a:cubicBezTo>
                <a:cubicBezTo>
                  <a:pt x="3349486" y="1815548"/>
                  <a:pt x="4030316" y="1285461"/>
                  <a:pt x="4711147" y="755374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1636" y="0"/>
            <a:ext cx="777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Не играй со спичками!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969" y1="20497" x2="25469" y2="81712"/>
                        <a14:foregroundMark x1="21979" y1="30711" x2="12865" y2="37198"/>
                        <a14:foregroundMark x1="2396" y1="95928" x2="40104" y2="9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76" y="2126973"/>
            <a:ext cx="4418617" cy="33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88" y="287634"/>
            <a:ext cx="7448460" cy="74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809" y="0"/>
            <a:ext cx="12006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Без взрослых не включай электроприборы!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https://avatars.mds.yandex.net/i?id=254675911245b16cc6c16e3a371c16422f21160b-447871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58" y="1288025"/>
            <a:ext cx="4734477" cy="55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532" y="-139148"/>
            <a:ext cx="12006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Не зажигай газовую плиту,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не суши над ней одежду!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5364" name="Picture 4" descr="https://avatars.mds.yandex.net/i?id=ef1328688223f789c1555d42a34a6c97bd3abb7fe4cf6e1c-12528575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36240" r="6180" b="7409"/>
          <a:stretch/>
        </p:blipFill>
        <p:spPr bwMode="auto">
          <a:xfrm>
            <a:off x="1877606" y="2464905"/>
            <a:ext cx="8622319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9217" y="1720840"/>
            <a:ext cx="4578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Не поджигай тополиный пух и траву!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6386" name="Picture 2" descr="https://avatars.mds.yandex.net/i?id=3bfc7cdb689ef874faf1cdd0651d7462fcdc92a9-1321548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r="45664"/>
          <a:stretch/>
        </p:blipFill>
        <p:spPr bwMode="auto">
          <a:xfrm>
            <a:off x="453749" y="0"/>
            <a:ext cx="5377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Муниципальное автономное дошкольное образовательное учреждение Детский сад № 309 городского округа город Уфа Республики Башкор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94" y="0"/>
            <a:ext cx="7239138" cy="68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14" y="129282"/>
            <a:ext cx="7756447" cy="67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99465f6ddf2b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079" y="6126508"/>
            <a:ext cx="630834" cy="630834"/>
          </a:xfrm>
          <a:prstGeom prst="rect">
            <a:avLst/>
          </a:prstGeom>
        </p:spPr>
      </p:pic>
      <p:pic>
        <p:nvPicPr>
          <p:cNvPr id="2050" name="Picture 2" descr="https://avatars.mds.yandex.net/i?id=99ae51a1f4366e90e859a7a5437b604a8f2a055680205855-5491132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3" y="2732326"/>
            <a:ext cx="3524118" cy="37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76 -0.61065 L 0.00924 0.07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14" y="129282"/>
            <a:ext cx="7756447" cy="67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99465f6ddf2b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079" y="6126508"/>
            <a:ext cx="630834" cy="630834"/>
          </a:xfrm>
          <a:prstGeom prst="rect">
            <a:avLst/>
          </a:prstGeom>
        </p:spPr>
      </p:pic>
      <p:pic>
        <p:nvPicPr>
          <p:cNvPr id="2050" name="Picture 2" descr="https://avatars.mds.yandex.net/i?id=99ae51a1f4366e90e859a7a5437b604a8f2a055680205855-5491132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3" y="2732326"/>
            <a:ext cx="3524118" cy="37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bdd14b5791825768d2f99f7b77b5af4030cb2d9d-5383056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8" y="3967949"/>
            <a:ext cx="2158558" cy="21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206 L 0.51406 0.0206 " pathEditMode="relative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688" y="397565"/>
            <a:ext cx="431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Я – пожарный!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6" b="26919" l="63587" r="98370">
                        <a14:foregroundMark x1="80299" y1="7135" x2="81386" y2="15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0850" y="2642852"/>
            <a:ext cx="8447613" cy="106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2957" y="0"/>
            <a:ext cx="7036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И у меня обязательно должны быть: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7314" y="4975675"/>
            <a:ext cx="238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шлем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24973" l="38587" r="73370">
                        <a14:foregroundMark x1="80299" y1="7135" x2="81386" y2="15784"/>
                        <a14:foregroundMark x1="53261" y1="4649" x2="56522" y2="1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717" y="1348153"/>
            <a:ext cx="13185726" cy="16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7314" y="4975675"/>
            <a:ext cx="238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топор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81" b="50054" l="30027" r="64810">
                        <a14:foregroundMark x1="80299" y1="7135" x2="81386" y2="15784"/>
                        <a14:foregroundMark x1="53261" y1="4649" x2="56522" y2="1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671" y="-3185078"/>
            <a:ext cx="13185726" cy="16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7314" y="4975675"/>
            <a:ext cx="238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сапоги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46" b="50919" l="0" r="34918">
                        <a14:foregroundMark x1="80299" y1="7135" x2="81386" y2="15784"/>
                        <a14:foregroundMark x1="53261" y1="4649" x2="56522" y2="1081"/>
                        <a14:foregroundMark x1="11685" y1="46811" x2="18207" y2="47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51" y="-3185078"/>
            <a:ext cx="13185726" cy="16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8531" y="4876284"/>
            <a:ext cx="290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перчатки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46" b="97730" l="51359" r="100000">
                        <a14:foregroundMark x1="55571" y1="54919" x2="55027" y2="58486"/>
                        <a14:foregroundMark x1="65897" y1="53946" x2="67527" y2="54703"/>
                        <a14:foregroundMark x1="74049" y1="47676" x2="74592" y2="53730"/>
                        <a14:foregroundMark x1="85462" y1="46486" x2="86005" y2="52216"/>
                        <a14:foregroundMark x1="57609" y1="53946" x2="55027" y2="59351"/>
                        <a14:foregroundMark x1="90489" y1="77189" x2="89674" y2="92757"/>
                        <a14:foregroundMark x1="76359" y1="76541" x2="78533" y2="87351"/>
                        <a14:foregroundMark x1="76902" y1="69946" x2="74049" y2="73838"/>
                        <a14:foregroundMark x1="84783" y1="68216" x2="85462" y2="76324"/>
                        <a14:foregroundMark x1="80027" y1="68432" x2="82609" y2="76324"/>
                        <a14:foregroundMark x1="70924" y1="61838" x2="68614" y2="66162"/>
                        <a14:foregroundMark x1="91304" y1="62054" x2="95924" y2="65297"/>
                        <a14:foregroundMark x1="94158" y1="70486" x2="92799" y2="77622"/>
                        <a14:foregroundMark x1="86549" y1="79892" x2="86549" y2="84649"/>
                        <a14:foregroundMark x1="69293" y1="71135" x2="66712" y2="74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14" y="-3185078"/>
            <a:ext cx="7991033" cy="10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49" b="73622" l="22962" r="57745">
                        <a14:foregroundMark x1="80299" y1="7135" x2="81386" y2="15784"/>
                        <a14:foregroundMark x1="53261" y1="4649" x2="56522" y2="1081"/>
                        <a14:foregroundMark x1="11685" y1="46811" x2="18207" y2="47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55" y="-7240243"/>
            <a:ext cx="13185726" cy="165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2914" y="4816649"/>
            <a:ext cx="592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Пожарный рукав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</Words>
  <Application>Microsoft Office PowerPoint</Application>
  <PresentationFormat>Широкоэкранный</PresentationFormat>
  <Paragraphs>14</Paragraphs>
  <Slides>16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Moloko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vladimir nemkov</cp:lastModifiedBy>
  <cp:revision>8</cp:revision>
  <dcterms:created xsi:type="dcterms:W3CDTF">2025-02-17T09:52:01Z</dcterms:created>
  <dcterms:modified xsi:type="dcterms:W3CDTF">2025-02-23T08:28:07Z</dcterms:modified>
</cp:coreProperties>
</file>