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фон для презентаций детски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836712"/>
            <a:ext cx="698477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РАЗВИТИЕ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РЕЧЕВОГО ДЫХАНИЯ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ДОШКОЛЬНИКОВ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ОВЗ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1100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278" y="260648"/>
            <a:ext cx="6552728" cy="4586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При выполнении дыхательных упражнений важно выполнять некоторые рекомендации: ‒ воздух набирать через нос, без напряжения, не поднимая плеч; ‒ во время выдоха воздух выходит только через рот; ‒ выдох должен быть длительным, плавным. </a:t>
            </a:r>
            <a:endParaRPr lang="ru-RU" sz="3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9630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394461"/>
            <a:ext cx="4040337" cy="689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atin typeface="Times New Roman"/>
                <a:ea typeface="Calibri"/>
                <a:cs typeface="Times New Roman"/>
              </a:rPr>
              <a:t>Осенние листочки</a:t>
            </a:r>
            <a:endParaRPr lang="ru-RU" sz="3600" b="1" dirty="0">
              <a:ea typeface="Calibri"/>
              <a:cs typeface="Times New Roman"/>
            </a:endParaRPr>
          </a:p>
        </p:txBody>
      </p:sp>
      <p:pic>
        <p:nvPicPr>
          <p:cNvPr id="4" name="Рисунок 3" descr="https://moluch.ru/conf/blmcbn/13520/13520.00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668" y="1196752"/>
            <a:ext cx="4778375" cy="2691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63688" y="4149080"/>
            <a:ext cx="4896544" cy="1051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Аналогичные упражнения: «Бабочка летит», «Снежинки». </a:t>
            </a:r>
            <a:endParaRPr lang="ru-RU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3575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260648"/>
            <a:ext cx="6083973" cy="689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atin typeface="Times New Roman"/>
                <a:ea typeface="Calibri"/>
                <a:cs typeface="Times New Roman"/>
              </a:rPr>
              <a:t>Самый быстрый карандаш!</a:t>
            </a:r>
            <a:endParaRPr lang="ru-RU" sz="3600" b="1" dirty="0"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961248"/>
            <a:ext cx="6120680" cy="2189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На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столе перед каждым ребенком на расстоянии 20 см лежит карандаш.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Предлагаем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детям подуть на свой карандаш. Чей карандаш укатился дальше — тот победитель. </a:t>
            </a:r>
            <a:endParaRPr lang="ru-RU" sz="2400" dirty="0">
              <a:ea typeface="Calibri"/>
              <a:cs typeface="Times New Roman"/>
            </a:endParaRPr>
          </a:p>
        </p:txBody>
      </p:sp>
      <p:pic>
        <p:nvPicPr>
          <p:cNvPr id="12292" name="Picture 4" descr="Картинки по запросу &quot;карандаш на столе картинк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852936"/>
            <a:ext cx="3168352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478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2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9277" y="260648"/>
            <a:ext cx="3704925" cy="689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atin typeface="Times New Roman"/>
                <a:ea typeface="Calibri"/>
                <a:cs typeface="Times New Roman"/>
              </a:rPr>
              <a:t>Летите, птички! </a:t>
            </a:r>
            <a:endParaRPr lang="ru-RU" sz="3600" b="1" dirty="0">
              <a:ea typeface="Calibri"/>
              <a:cs typeface="Times New Roman"/>
            </a:endParaRPr>
          </a:p>
        </p:txBody>
      </p:sp>
      <p:pic>
        <p:nvPicPr>
          <p:cNvPr id="5" name="Рисунок 4" descr="https://moluch.ru/conf/blmcbn/13520/13520.00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62028"/>
            <a:ext cx="4104456" cy="2078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moluch.ru/conf/blmcbn/13520/13520.00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841" y="2996952"/>
            <a:ext cx="412243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557771" y="2204864"/>
            <a:ext cx="2770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/>
                <a:ea typeface="Calibri"/>
              </a:rPr>
              <a:t>Самолетики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61868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4" t="9787" r="13640" b="12090"/>
          <a:stretch/>
        </p:blipFill>
        <p:spPr bwMode="auto">
          <a:xfrm>
            <a:off x="1788261" y="1556792"/>
            <a:ext cx="4470400" cy="3158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096939" y="476672"/>
            <a:ext cx="5803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Кораблик плывет к маяку </a:t>
            </a:r>
          </a:p>
        </p:txBody>
      </p:sp>
    </p:spTree>
    <p:extLst>
      <p:ext uri="{BB962C8B-B14F-4D97-AF65-F5344CB8AC3E}">
        <p14:creationId xmlns:p14="http://schemas.microsoft.com/office/powerpoint/2010/main" val="4115739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 descr="C:\Users\Vadim\Desktop\Игры на дыхание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2390775" cy="1914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Vadim\Desktop\Игры на дыхание\images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36912"/>
            <a:ext cx="2133600" cy="213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836712"/>
            <a:ext cx="3998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Мыльные пузыри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16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 descr="C:\Users\Vadim\Desktop\Игры на дыхание\Без названия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63" y="1772816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Vadim\Desktop\Игры на дыхание\Без названия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243" y="3284984"/>
            <a:ext cx="2581275" cy="1771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031" y="1263741"/>
            <a:ext cx="2486025" cy="1838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476672"/>
            <a:ext cx="4462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Загони мяч в ворота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450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260648"/>
            <a:ext cx="54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можно использовать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готовые тренажеры</a:t>
            </a:r>
          </a:p>
        </p:txBody>
      </p:sp>
      <p:pic>
        <p:nvPicPr>
          <p:cNvPr id="4" name="Рисунок 3" descr="https://moluch.ru/conf/blmcbn/13520/13520.00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79" y="1412776"/>
            <a:ext cx="5061585" cy="2846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83455"/>
            <a:ext cx="2841129" cy="1891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177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9237" y="188640"/>
            <a:ext cx="6624737" cy="5138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atin typeface="Times New Roman" pitchFamily="18" charset="0"/>
                <a:ea typeface="Calibri"/>
                <a:cs typeface="Times New Roman" pitchFamily="18" charset="0"/>
              </a:rPr>
              <a:t>Эти игры и упражнения помогут научить ребенка плавному, сильному, целенаправленному выдоху, что способствует формированию правильного звукопроизношения и развитию голоса. </a:t>
            </a:r>
          </a:p>
        </p:txBody>
      </p:sp>
    </p:spTree>
    <p:extLst>
      <p:ext uri="{BB962C8B-B14F-4D97-AF65-F5344CB8AC3E}">
        <p14:creationId xmlns:p14="http://schemas.microsoft.com/office/powerpoint/2010/main" val="364212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404664"/>
            <a:ext cx="63367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Times New Roman"/>
                <a:ea typeface="Calibri"/>
              </a:rPr>
              <a:t>Дыхание</a:t>
            </a:r>
            <a:r>
              <a:rPr lang="ru-RU" sz="4000" dirty="0">
                <a:latin typeface="Times New Roman"/>
                <a:ea typeface="Calibri"/>
              </a:rPr>
              <a:t> — основа жизни и здоровья человека. </a:t>
            </a:r>
            <a:endParaRPr lang="ru-RU" sz="4000" dirty="0" smtClean="0">
              <a:latin typeface="Times New Roman"/>
              <a:ea typeface="Calibri"/>
            </a:endParaRPr>
          </a:p>
          <a:p>
            <a:pPr algn="ctr"/>
            <a:r>
              <a:rPr lang="ru-RU" sz="4000" dirty="0" smtClean="0">
                <a:latin typeface="Times New Roman"/>
                <a:ea typeface="Calibri"/>
              </a:rPr>
              <a:t>У </a:t>
            </a:r>
            <a:r>
              <a:rPr lang="ru-RU" sz="4000" dirty="0">
                <a:latin typeface="Times New Roman"/>
                <a:ea typeface="Calibri"/>
              </a:rPr>
              <a:t>детей в норме, </a:t>
            </a:r>
            <a:endParaRPr lang="ru-RU" sz="4000" dirty="0" smtClean="0">
              <a:latin typeface="Times New Roman"/>
              <a:ea typeface="Calibri"/>
            </a:endParaRPr>
          </a:p>
          <a:p>
            <a:pPr algn="ctr"/>
            <a:r>
              <a:rPr lang="ru-RU" sz="4000" dirty="0" smtClean="0">
                <a:latin typeface="Times New Roman"/>
                <a:ea typeface="Calibri"/>
              </a:rPr>
              <a:t>с </a:t>
            </a:r>
            <a:r>
              <a:rPr lang="ru-RU" sz="4000" dirty="0">
                <a:latin typeface="Times New Roman"/>
                <a:ea typeface="Calibri"/>
              </a:rPr>
              <a:t>физиологическим дыханием, формируется речевое дыхание.</a:t>
            </a:r>
            <a:r>
              <a:rPr lang="ru-RU" sz="3600" dirty="0">
                <a:latin typeface="Times New Roman"/>
                <a:ea typeface="Calibri"/>
              </a:rPr>
              <a:t>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762808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7032" y="332656"/>
            <a:ext cx="66967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333333"/>
                </a:solidFill>
                <a:latin typeface="Times New Roman"/>
                <a:ea typeface="Times New Roman"/>
              </a:rPr>
              <a:t>Практика показывает, что</a:t>
            </a:r>
            <a:r>
              <a:rPr lang="ru-RU" sz="3200" b="1" dirty="0">
                <a:solidFill>
                  <a:srgbClr val="333333"/>
                </a:solidFill>
                <a:latin typeface="Times New Roman"/>
                <a:ea typeface="Times New Roman"/>
              </a:rPr>
              <a:t> </a:t>
            </a:r>
            <a:r>
              <a:rPr lang="ru-RU" sz="3200" dirty="0">
                <a:solidFill>
                  <a:srgbClr val="333333"/>
                </a:solidFill>
                <a:latin typeface="Times New Roman"/>
                <a:ea typeface="Times New Roman"/>
              </a:rPr>
              <a:t>у детей дошкольного возраста с ограниченными возможностями здоровья речевое дыхание несовершенно. </a:t>
            </a:r>
            <a:endParaRPr lang="ru-RU" sz="3200" dirty="0" smtClean="0">
              <a:solidFill>
                <a:srgbClr val="333333"/>
              </a:solidFill>
              <a:latin typeface="Times New Roman"/>
              <a:ea typeface="Times New Roman"/>
            </a:endParaRPr>
          </a:p>
          <a:p>
            <a:pPr algn="ctr"/>
            <a:r>
              <a:rPr lang="ru-RU" sz="32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Детям </a:t>
            </a:r>
            <a:r>
              <a:rPr lang="ru-RU" sz="3200" dirty="0">
                <a:solidFill>
                  <a:srgbClr val="333333"/>
                </a:solidFill>
                <a:latin typeface="Times New Roman"/>
                <a:ea typeface="Times New Roman"/>
              </a:rPr>
              <a:t>сложно использовать рационально вдох и выдох, что отрицательно влияет на развитие </a:t>
            </a:r>
            <a:r>
              <a:rPr lang="ru-RU" sz="32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</a:p>
          <a:p>
            <a:pPr algn="ctr"/>
            <a:r>
              <a:rPr lang="ru-RU" sz="3200" dirty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          речи </a:t>
            </a:r>
            <a:r>
              <a:rPr lang="ru-RU" sz="3200" dirty="0">
                <a:solidFill>
                  <a:srgbClr val="333333"/>
                </a:solidFill>
                <a:latin typeface="Times New Roman"/>
                <a:ea typeface="Times New Roman"/>
              </a:rPr>
              <a:t>детей.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72639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404664"/>
            <a:ext cx="65527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333333"/>
                </a:solidFill>
                <a:latin typeface="Times New Roman"/>
                <a:ea typeface="Times New Roman"/>
              </a:rPr>
              <a:t>Дети, имеющие ослабленный вдох и выдох, как правило, говорят тихо, затрудняются в произношении слов со сложной слоговой структурой, словосочетаний и длинных фраз.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49543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332656"/>
            <a:ext cx="64087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333333"/>
                </a:solidFill>
                <a:latin typeface="Times New Roman"/>
                <a:ea typeface="Times New Roman"/>
              </a:rPr>
              <a:t>Физиологическое дыхание </a:t>
            </a:r>
            <a:r>
              <a:rPr lang="ru-RU" sz="3600" dirty="0">
                <a:solidFill>
                  <a:srgbClr val="333333"/>
                </a:solidFill>
                <a:latin typeface="Times New Roman"/>
                <a:ea typeface="Times New Roman"/>
              </a:rPr>
              <a:t>происходит автоматически, где вдох равен выдоху, а </a:t>
            </a:r>
            <a:r>
              <a:rPr lang="ru-RU" sz="3600" b="1" dirty="0">
                <a:solidFill>
                  <a:srgbClr val="333333"/>
                </a:solidFill>
                <a:latin typeface="Times New Roman"/>
                <a:ea typeface="Times New Roman"/>
              </a:rPr>
              <a:t>речевое дыхание</a:t>
            </a:r>
            <a:r>
              <a:rPr lang="ru-RU" sz="3600" dirty="0">
                <a:solidFill>
                  <a:srgbClr val="333333"/>
                </a:solidFill>
                <a:latin typeface="Times New Roman"/>
                <a:ea typeface="Times New Roman"/>
              </a:rPr>
              <a:t> произвольное (человек сам управляет им), при котором происходит вдох—пауза—выдох с речью.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59700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171" y="332656"/>
            <a:ext cx="64087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Важным </a:t>
            </a:r>
            <a:r>
              <a:rPr lang="ru-RU" sz="3600" dirty="0">
                <a:solidFill>
                  <a:srgbClr val="333333"/>
                </a:solidFill>
                <a:latin typeface="Times New Roman"/>
                <a:ea typeface="Times New Roman"/>
              </a:rPr>
              <a:t>моментом в коррекционно-развивающей работе с детьми с ограниченными возможностями здоровья является использование дыхательных упражнений.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93376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764704"/>
            <a:ext cx="6552728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sz="36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Цель </a:t>
            </a:r>
            <a:r>
              <a:rPr lang="ru-RU" sz="36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этих упражнений – это</a:t>
            </a:r>
            <a:r>
              <a:rPr lang="ru-RU" sz="36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36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формирование у детей умения и навыка правильного физиологического и речевого дыхания</a:t>
            </a:r>
            <a:r>
              <a:rPr lang="ru-RU" sz="3600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3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5669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0362" y="188640"/>
            <a:ext cx="6913925" cy="4273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75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При выполнении упражнений решаются следующие </a:t>
            </a:r>
            <a:r>
              <a:rPr lang="ru-RU" sz="24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задачи:</a:t>
            </a:r>
            <a:endParaRPr lang="ru-RU" sz="24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развитие силы, постепенности и целенаправленности дыхания;</a:t>
            </a:r>
            <a:endParaRPr lang="ru-RU" sz="2400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выработка направленной воздушной струи, необходимой для правильного произношения;</a:t>
            </a:r>
            <a:endParaRPr lang="ru-RU" sz="2400" dirty="0">
              <a:solidFill>
                <a:srgbClr val="333333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тренировка продолжительности речевого дыхания и умения на одном выдохе произнести фразу, состоящую из 3-6 слов.</a:t>
            </a:r>
            <a:endParaRPr lang="ru-RU" sz="2400" dirty="0">
              <a:solidFill>
                <a:srgbClr val="333333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8847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04664"/>
            <a:ext cx="6624736" cy="391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latin typeface="Times New Roman"/>
                <a:ea typeface="Calibri"/>
                <a:cs typeface="Times New Roman"/>
              </a:rPr>
              <a:t>Начинать работу необходимо с выработки сильного, длительного, ротового выдоха. Для решения этой задачи мы используем различные игры и упражнения. </a:t>
            </a:r>
            <a:endParaRPr lang="ru-RU" sz="3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18067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299</Words>
  <Application>Microsoft Office PowerPoint</Application>
  <PresentationFormat>Экран (4:3)</PresentationFormat>
  <Paragraphs>31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Vadim</dc:creator>
  <cp:lastModifiedBy>Vadim</cp:lastModifiedBy>
  <cp:revision>9</cp:revision>
  <dcterms:created xsi:type="dcterms:W3CDTF">2021-02-08T13:04:20Z</dcterms:created>
  <dcterms:modified xsi:type="dcterms:W3CDTF">2021-04-08T09:45:04Z</dcterms:modified>
</cp:coreProperties>
</file>