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«Солнце,  воздух и вода – наши лучшие друзья!»</a:t>
            </a:r>
            <a:endParaRPr lang="ru-RU" dirty="0"/>
          </a:p>
        </p:txBody>
      </p:sp>
      <p:pic>
        <p:nvPicPr>
          <p:cNvPr id="1026" name="Picture 2" descr="G:\фото\команд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36912"/>
            <a:ext cx="5472608" cy="378826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:\фото\две команды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96752"/>
            <a:ext cx="8219256" cy="53706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фото\развлеч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8183959" cy="56651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фото\DSC_07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555061">
            <a:off x="608156" y="1040500"/>
            <a:ext cx="3017308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G:\фото\DSC_07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582412">
            <a:off x="4081990" y="1614920"/>
            <a:ext cx="4458574" cy="4098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фото\DSC_07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4038600" cy="2692400"/>
          </a:xfrm>
          <a:prstGeom prst="rect">
            <a:avLst/>
          </a:prstGeom>
          <a:noFill/>
        </p:spPr>
      </p:pic>
      <p:pic>
        <p:nvPicPr>
          <p:cNvPr id="5123" name="Picture 3" descr="G:\фото\DSC_07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212976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фото\DSC_07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4038600" cy="2692400"/>
          </a:xfrm>
          <a:prstGeom prst="rect">
            <a:avLst/>
          </a:prstGeom>
          <a:noFill/>
        </p:spPr>
      </p:pic>
      <p:pic>
        <p:nvPicPr>
          <p:cNvPr id="6147" name="Picture 3" descr="G:\фото\DSC_07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166269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фото\DSC_08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4038600" cy="2692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1" name="Picture 3" descr="G:\фото\DSC_08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24744"/>
            <a:ext cx="4038600" cy="2692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 descr="G:\фото\DSC_08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73016"/>
            <a:ext cx="4038600" cy="2692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3" descr="G:\фото\DSC_08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717032"/>
            <a:ext cx="4038600" cy="2692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G:\фото\DSC_08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8167836" cy="54452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44</TotalTime>
  <Words>11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Городская</vt:lpstr>
      <vt:lpstr>«Солнце,  воздух и вода – наши лучшие друзья!»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«Солнце,  воздух и вода – наши лучшие друзья!»</dc:title>
  <cp:lastModifiedBy>Ефимова</cp:lastModifiedBy>
  <cp:revision>7</cp:revision>
  <dcterms:modified xsi:type="dcterms:W3CDTF">2014-06-30T10:42:50Z</dcterms:modified>
</cp:coreProperties>
</file>