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92"/>
    <a:srgbClr val="003374"/>
    <a:srgbClr val="173A8D"/>
    <a:srgbClr val="D6DEEA"/>
    <a:srgbClr val="FFFFFF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67" y="157958"/>
            <a:ext cx="872913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02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13649" y="1860061"/>
            <a:ext cx="4954362" cy="2867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проекты</a:t>
            </a:r>
          </a:p>
          <a:p>
            <a:r>
              <a:rPr lang="ru-RU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– детского сада № 360</a:t>
            </a:r>
            <a:endParaRPr lang="en-US" sz="40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55817" y="595621"/>
            <a:ext cx="3040184" cy="482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Мир вокруг нас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C:\Users\molnia\Desktop\Марина Леонидовна\опыты\100_5869.JPG"/>
          <p:cNvPicPr>
            <a:picLocks noChangeAspect="1" noChangeArrowheads="1"/>
          </p:cNvPicPr>
          <p:nvPr/>
        </p:nvPicPr>
        <p:blipFill>
          <a:blip r:embed="rId2" cstate="print"/>
          <a:srcRect l="15348"/>
          <a:stretch>
            <a:fillRect/>
          </a:stretch>
        </p:blipFill>
        <p:spPr bwMode="auto">
          <a:xfrm>
            <a:off x="317382" y="1328331"/>
            <a:ext cx="2835361" cy="2516838"/>
          </a:xfrm>
          <a:prstGeom prst="rect">
            <a:avLst/>
          </a:prstGeom>
          <a:noFill/>
        </p:spPr>
      </p:pic>
      <p:pic>
        <p:nvPicPr>
          <p:cNvPr id="4" name="Picture 4" descr="C:\Users\molnia\Desktop\Марина Леонидовна\опыты\100_5710.JPG"/>
          <p:cNvPicPr>
            <a:picLocks noChangeAspect="1" noChangeArrowheads="1"/>
          </p:cNvPicPr>
          <p:nvPr/>
        </p:nvPicPr>
        <p:blipFill>
          <a:blip r:embed="rId3" cstate="print"/>
          <a:srcRect t="7659" b="1277"/>
          <a:stretch>
            <a:fillRect/>
          </a:stretch>
        </p:blipFill>
        <p:spPr bwMode="auto">
          <a:xfrm>
            <a:off x="4345112" y="2000454"/>
            <a:ext cx="4226806" cy="2892271"/>
          </a:xfrm>
          <a:prstGeom prst="rect">
            <a:avLst/>
          </a:prstGeom>
          <a:noFill/>
        </p:spPr>
      </p:pic>
      <p:pic>
        <p:nvPicPr>
          <p:cNvPr id="5" name="Рисунок 4" descr="E:\фото с карты памяти\DSC0200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7632" y="4053626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50832" y="595620"/>
            <a:ext cx="4720492" cy="482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Мы дети и у нас есть права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4" descr="C:\Users\molnia\Downloads\DSCN2397.JPG"/>
          <p:cNvPicPr>
            <a:picLocks noChangeAspect="1" noChangeArrowheads="1"/>
          </p:cNvPicPr>
          <p:nvPr/>
        </p:nvPicPr>
        <p:blipFill>
          <a:blip r:embed="rId2" cstate="print"/>
          <a:srcRect t="8887" b="13670"/>
          <a:stretch>
            <a:fillRect/>
          </a:stretch>
        </p:blipFill>
        <p:spPr bwMode="auto">
          <a:xfrm>
            <a:off x="2499336" y="4287716"/>
            <a:ext cx="40322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molnia\AppData\Local\Temp\Rar$DIa0.632\DSCN2459.JPG"/>
          <p:cNvPicPr>
            <a:picLocks noChangeAspect="1" noChangeArrowheads="1"/>
          </p:cNvPicPr>
          <p:nvPr/>
        </p:nvPicPr>
        <p:blipFill>
          <a:blip r:embed="rId3" cstate="print"/>
          <a:srcRect l="13670" t="10789" r="684"/>
          <a:stretch>
            <a:fillRect/>
          </a:stretch>
        </p:blipFill>
        <p:spPr bwMode="auto">
          <a:xfrm>
            <a:off x="304435" y="1347299"/>
            <a:ext cx="2316213" cy="321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molnia\Downloads\DSCN2354.JPG"/>
          <p:cNvPicPr>
            <a:picLocks noChangeAspect="1" noChangeArrowheads="1"/>
          </p:cNvPicPr>
          <p:nvPr/>
        </p:nvPicPr>
        <p:blipFill>
          <a:blip r:embed="rId4" cstate="print"/>
          <a:srcRect l="12645" t="8714" r="3076"/>
          <a:stretch>
            <a:fillRect/>
          </a:stretch>
        </p:blipFill>
        <p:spPr bwMode="auto">
          <a:xfrm>
            <a:off x="6616210" y="1316892"/>
            <a:ext cx="2215173" cy="31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olnia\Downloads\DSCN2381.JPG"/>
          <p:cNvPicPr>
            <a:picLocks noChangeAspect="1" noChangeArrowheads="1"/>
          </p:cNvPicPr>
          <p:nvPr/>
        </p:nvPicPr>
        <p:blipFill>
          <a:blip r:embed="rId5" cstate="print"/>
          <a:srcRect l="14354" t="17429" r="1025" b="12303"/>
          <a:stretch>
            <a:fillRect/>
          </a:stretch>
        </p:blipFill>
        <p:spPr bwMode="auto">
          <a:xfrm>
            <a:off x="2988663" y="1713278"/>
            <a:ext cx="32877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371" y="1607936"/>
            <a:ext cx="7443166" cy="366945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5400" b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5400" b="1" dirty="0">
              <a:solidFill>
                <a:srgbClr val="3855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8093" y="4140537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Проектная деятельность позволяет расширить границы мировоззрения. Использование проекта в детском саду предоставляет ребенку богатые возможности для отображения окружающего мира, так как он носит преобразующий и созидательный характер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0461" y="439952"/>
            <a:ext cx="668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в детском саду</a:t>
            </a:r>
            <a:endParaRPr lang="ru-RU" sz="28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3875" y="1579754"/>
            <a:ext cx="62992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Детство уникальный период в жизни человека, где ребенок наиболее полно может раскрыть себя, свои возможности ощутить продукт своей деятельности. Для полноценного развития и творческого становления личности, в нашем дошкольном учреждении созданы все условия для раскрытия детского  потенциала, самоопределения и социализации.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867" y="220481"/>
            <a:ext cx="3664763" cy="772073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337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Кинетический песок</a:t>
            </a:r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475" y="1418614"/>
            <a:ext cx="3160140" cy="23484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4622" y="4071204"/>
            <a:ext cx="3432175" cy="24352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0464" y="1300651"/>
            <a:ext cx="3322638" cy="250031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9388" y="3911234"/>
            <a:ext cx="2100262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28222" y="290820"/>
            <a:ext cx="3289625" cy="482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Рисование песком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28" y="913667"/>
            <a:ext cx="3315067" cy="26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483" y="3692404"/>
            <a:ext cx="3618685" cy="278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139" y="846503"/>
            <a:ext cx="3390045" cy="268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843" y="1568817"/>
            <a:ext cx="2663825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961" y="3426191"/>
            <a:ext cx="2678832" cy="301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4589" y="3307862"/>
            <a:ext cx="2676700" cy="313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03175" y="415866"/>
            <a:ext cx="4540087" cy="482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noProof="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altLang="ru-RU" sz="2800" b="1" noProof="0" dirty="0" err="1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Фанкластик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9876" y="525282"/>
            <a:ext cx="7307385" cy="48290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noProof="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Развитие детского художественного- творчества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4" y="1186737"/>
            <a:ext cx="2268491" cy="265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41" y="1383181"/>
            <a:ext cx="3564467" cy="241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5" y="3878954"/>
            <a:ext cx="5522452" cy="277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0071" y="4301499"/>
            <a:ext cx="2553657" cy="176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05724" y="517467"/>
            <a:ext cx="3485661" cy="482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Развиваемся играя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" y="1372416"/>
            <a:ext cx="4457420" cy="275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97" y="3716171"/>
            <a:ext cx="4596873" cy="285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4154693"/>
            <a:ext cx="3717460" cy="223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44" y="1480971"/>
            <a:ext cx="3257477" cy="206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4338" y="540912"/>
            <a:ext cx="6236678" cy="482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Детский сад – территория здоровья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3" y="4064175"/>
            <a:ext cx="3698494" cy="250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93" y="1409823"/>
            <a:ext cx="4048675" cy="26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13" y="4048543"/>
            <a:ext cx="3634912" cy="25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55630" y="548728"/>
            <a:ext cx="3798277" cy="482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Театр в детском саду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https://pp.vk.me/c629213/v629213954/12252/-3AuD8S2G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732" y="1430215"/>
            <a:ext cx="4000268" cy="27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vk.me/c625431/v625431954/4ce1c/lIJ_gF6Otq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484" y="2147516"/>
            <a:ext cx="4046941" cy="326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maam.ru/upload/blogs/detsad-252483-1416924775.jpg"/>
          <p:cNvPicPr>
            <a:picLocks noChangeAspect="1" noChangeArrowheads="1"/>
          </p:cNvPicPr>
          <p:nvPr/>
        </p:nvPicPr>
        <p:blipFill>
          <a:blip r:embed="rId4" cstate="print"/>
          <a:srcRect t="10902" r="5458" b="13628"/>
          <a:stretch>
            <a:fillRect/>
          </a:stretch>
        </p:blipFill>
        <p:spPr bwMode="auto">
          <a:xfrm>
            <a:off x="4832939" y="4382477"/>
            <a:ext cx="3640942" cy="218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135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 Кинетический песок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До новых встреч!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vladimir nemkov</cp:lastModifiedBy>
  <cp:revision>80</cp:revision>
  <dcterms:created xsi:type="dcterms:W3CDTF">2016-11-18T14:12:19Z</dcterms:created>
  <dcterms:modified xsi:type="dcterms:W3CDTF">2025-07-02T07:05:55Z</dcterms:modified>
</cp:coreProperties>
</file>