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7" r:id="rId8"/>
    <p:sldId id="295" r:id="rId9"/>
    <p:sldId id="29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5" d="100"/>
          <a:sy n="65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комплекты в работе\проект_год защитника Отечеств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комплекты в работе\проект_год защитника Отечеств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комплекты в работе\проект_год защитника Отечеств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8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комплекты в работе\проект_год защитника Отечеств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5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комплекты в работе\проект_год защитника Отечеств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4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комплекты в работе\проект_год защитника Отечеств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комплекты в работе\проект_год защитника Отечеств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5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комплекты в работе\проект_год защитника Отечеств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9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комплекты в работе\проект_год защитника Отечеств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42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№18»   Богатыри земли русской</dc:title>
  <dc:creator>вова1</dc:creator>
  <cp:lastModifiedBy>User</cp:lastModifiedBy>
  <cp:revision>41</cp:revision>
  <dcterms:created xsi:type="dcterms:W3CDTF">2021-06-22T13:01:54Z</dcterms:created>
  <dcterms:modified xsi:type="dcterms:W3CDTF">2025-02-01T06:30:06Z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1998527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