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3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10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3C58A-B755-4BD6-A90E-CA4C24AC1E30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D59D59-3C52-401D-B2EB-547F49DAC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105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59D59-3C52-401D-B2EB-547F49DAC06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450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95E4-30A9-4CEB-825A-2C2CF4C37962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6BEE-D4A6-446D-84C4-C506DB76C9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463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95E4-30A9-4CEB-825A-2C2CF4C37962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6BEE-D4A6-446D-84C4-C506DB76C9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068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95E4-30A9-4CEB-825A-2C2CF4C37962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6BEE-D4A6-446D-84C4-C506DB76C9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069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95E4-30A9-4CEB-825A-2C2CF4C37962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6BEE-D4A6-446D-84C4-C506DB76C9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791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95E4-30A9-4CEB-825A-2C2CF4C37962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6BEE-D4A6-446D-84C4-C506DB76C9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379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95E4-30A9-4CEB-825A-2C2CF4C37962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6BEE-D4A6-446D-84C4-C506DB76C9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618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95E4-30A9-4CEB-825A-2C2CF4C37962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6BEE-D4A6-446D-84C4-C506DB76C9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140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95E4-30A9-4CEB-825A-2C2CF4C37962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6BEE-D4A6-446D-84C4-C506DB76C9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577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95E4-30A9-4CEB-825A-2C2CF4C37962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6BEE-D4A6-446D-84C4-C506DB76C9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915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95E4-30A9-4CEB-825A-2C2CF4C37962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6BEE-D4A6-446D-84C4-C506DB76C9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829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95E4-30A9-4CEB-825A-2C2CF4C37962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16BEE-D4A6-446D-84C4-C506DB76C9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74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695E4-30A9-4CEB-825A-2C2CF4C37962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16BEE-D4A6-446D-84C4-C506DB76C9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138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5557dc4d-ce48-59e3-abb3-7cee32b6902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340768"/>
            <a:ext cx="6912768" cy="187220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4100" b="1" dirty="0" smtClean="0"/>
              <a:t>Ко Дню героев Отечества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4625" y="3284984"/>
            <a:ext cx="5655688" cy="2520280"/>
          </a:xfrm>
        </p:spPr>
        <p:txBody>
          <a:bodyPr>
            <a:normAutofit/>
          </a:bodyPr>
          <a:lstStyle/>
          <a:p>
            <a:pPr algn="ctr">
              <a:spcAft>
                <a:spcPts val="0"/>
              </a:spcAft>
            </a:pPr>
            <a:r>
              <a:rPr lang="ru-RU" sz="52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«</a:t>
            </a:r>
            <a:r>
              <a:rPr lang="ru-RU" sz="5200" dirty="0">
                <a:solidFill>
                  <a:srgbClr val="FF0000"/>
                </a:solidFill>
                <a:latin typeface="Times New Roman"/>
                <a:ea typeface="Times New Roman"/>
              </a:rPr>
              <a:t>Не женщины придумали войну»</a:t>
            </a:r>
            <a:endParaRPr lang="ru-RU" sz="5200" dirty="0">
              <a:latin typeface="Times New Roman"/>
              <a:ea typeface="Times New Roman"/>
            </a:endParaRPr>
          </a:p>
          <a:p>
            <a:pPr algn="ctr"/>
            <a:endParaRPr lang="ru-RU" sz="3100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100" dirty="0" smtClean="0">
                <a:solidFill>
                  <a:srgbClr val="FF0000"/>
                </a:solidFill>
              </a:rPr>
              <a:t> 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" r="1425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66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100" dirty="0" smtClean="0">
                <a:solidFill>
                  <a:srgbClr val="FF0000"/>
                </a:solidFill>
              </a:rPr>
              <a:t> </a:t>
            </a:r>
          </a:p>
          <a:p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61"/>
          <a:stretch/>
        </p:blipFill>
        <p:spPr bwMode="auto">
          <a:xfrm>
            <a:off x="-18315" y="0"/>
            <a:ext cx="916231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903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230438" y="1341438"/>
            <a:ext cx="6913562" cy="18716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2781300"/>
            <a:ext cx="7058025" cy="2951163"/>
          </a:xfrm>
        </p:spPr>
        <p:txBody>
          <a:bodyPr>
            <a:normAutofit/>
          </a:bodyPr>
          <a:lstStyle/>
          <a:p>
            <a:pPr algn="ctr"/>
            <a:r>
              <a:rPr lang="ru-RU" sz="3100" dirty="0" smtClean="0">
                <a:solidFill>
                  <a:srgbClr val="FF0000"/>
                </a:solidFill>
              </a:rPr>
              <a:t> </a:t>
            </a:r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424936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671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230438" y="1341438"/>
            <a:ext cx="6913562" cy="18716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2781300"/>
            <a:ext cx="7058025" cy="2951163"/>
          </a:xfrm>
        </p:spPr>
        <p:txBody>
          <a:bodyPr>
            <a:normAutofit/>
          </a:bodyPr>
          <a:lstStyle/>
          <a:p>
            <a:pPr algn="ctr"/>
            <a:r>
              <a:rPr lang="ru-RU" sz="3100" dirty="0" smtClean="0">
                <a:solidFill>
                  <a:srgbClr val="FF0000"/>
                </a:solidFill>
              </a:rPr>
              <a:t> </a:t>
            </a:r>
          </a:p>
          <a:p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96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230438" y="1341438"/>
            <a:ext cx="6913562" cy="18716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2781300"/>
            <a:ext cx="7058025" cy="2951163"/>
          </a:xfrm>
        </p:spPr>
        <p:txBody>
          <a:bodyPr>
            <a:normAutofit/>
          </a:bodyPr>
          <a:lstStyle/>
          <a:p>
            <a:pPr algn="ctr"/>
            <a:r>
              <a:rPr lang="ru-RU" sz="3100" dirty="0" smtClean="0">
                <a:solidFill>
                  <a:srgbClr val="FF0000"/>
                </a:solidFill>
              </a:rPr>
              <a:t> 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3999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138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230438" y="1341438"/>
            <a:ext cx="6913562" cy="18716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2781300"/>
            <a:ext cx="7058025" cy="2951163"/>
          </a:xfrm>
        </p:spPr>
        <p:txBody>
          <a:bodyPr>
            <a:normAutofit/>
          </a:bodyPr>
          <a:lstStyle/>
          <a:p>
            <a:pPr algn="ctr"/>
            <a:r>
              <a:rPr lang="ru-RU" sz="3100" dirty="0" smtClean="0">
                <a:solidFill>
                  <a:srgbClr val="FF0000"/>
                </a:solidFill>
              </a:rPr>
              <a:t> </a:t>
            </a:r>
          </a:p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60870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37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230438" y="1341438"/>
            <a:ext cx="6913562" cy="18716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2781300"/>
            <a:ext cx="7058025" cy="2951163"/>
          </a:xfrm>
        </p:spPr>
        <p:txBody>
          <a:bodyPr>
            <a:normAutofit/>
          </a:bodyPr>
          <a:lstStyle/>
          <a:p>
            <a:pPr algn="ctr"/>
            <a:r>
              <a:rPr lang="ru-RU" sz="3100" dirty="0" smtClean="0">
                <a:solidFill>
                  <a:srgbClr val="FF0000"/>
                </a:solidFill>
              </a:rPr>
              <a:t> 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95" y="1"/>
            <a:ext cx="91509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8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100" dirty="0" smtClean="0">
                <a:solidFill>
                  <a:srgbClr val="FF0000"/>
                </a:solidFill>
              </a:rPr>
              <a:t> </a:t>
            </a:r>
          </a:p>
          <a:p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4"/>
          <a:stretch/>
        </p:blipFill>
        <p:spPr bwMode="auto">
          <a:xfrm>
            <a:off x="0" y="1227939"/>
            <a:ext cx="8748464" cy="563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2880" y="188640"/>
            <a:ext cx="889248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Надежда Дурова – первая в русской армии женщина-офицер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320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100" dirty="0" smtClean="0">
                <a:solidFill>
                  <a:srgbClr val="FF0000"/>
                </a:solidFill>
              </a:rPr>
              <a:t> </a:t>
            </a:r>
          </a:p>
          <a:p>
            <a:endParaRPr lang="ru-RU" dirty="0"/>
          </a:p>
        </p:txBody>
      </p:sp>
      <p:pic>
        <p:nvPicPr>
          <p:cNvPr id="7171" name="Picture 3" descr="C:\Users\User\Downloads\1(110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300"/>
          <a:stretch/>
        </p:blipFill>
        <p:spPr bwMode="auto">
          <a:xfrm>
            <a:off x="0" y="0"/>
            <a:ext cx="9170089" cy="682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20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100" dirty="0" smtClean="0">
                <a:solidFill>
                  <a:srgbClr val="FF0000"/>
                </a:solidFill>
              </a:rPr>
              <a:t> 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-26029" y="0"/>
            <a:ext cx="4628788" cy="6850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2" t="-1" r="5680" b="16337"/>
          <a:stretch/>
        </p:blipFill>
        <p:spPr bwMode="auto">
          <a:xfrm>
            <a:off x="4425378" y="-20428"/>
            <a:ext cx="4718622" cy="330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2" t="44899" r="20211" b="10202"/>
          <a:stretch/>
        </p:blipFill>
        <p:spPr bwMode="auto">
          <a:xfrm>
            <a:off x="4425378" y="3284983"/>
            <a:ext cx="4718622" cy="3565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976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8120</TotalTime>
  <Words>25</Words>
  <Application>Microsoft Office PowerPoint</Application>
  <PresentationFormat>Экран (4:3)</PresentationFormat>
  <Paragraphs>24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 Ко Дню героев Отечества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Итоговое заседание Педагогического совета</dc:title>
  <dc:creator>Николай</dc:creator>
  <cp:lastModifiedBy>User</cp:lastModifiedBy>
  <cp:revision>51</cp:revision>
  <dcterms:created xsi:type="dcterms:W3CDTF">2019-05-23T02:05:56Z</dcterms:created>
  <dcterms:modified xsi:type="dcterms:W3CDTF">2025-02-09T18:59:55Z</dcterms:modified>
</cp:coreProperties>
</file>