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278" r:id="rId3"/>
    <p:sldId id="261" r:id="rId4"/>
    <p:sldId id="277" r:id="rId5"/>
    <p:sldId id="279" r:id="rId6"/>
    <p:sldId id="265" r:id="rId7"/>
    <p:sldId id="280" r:id="rId8"/>
    <p:sldId id="281" r:id="rId9"/>
    <p:sldId id="282" r:id="rId10"/>
    <p:sldId id="284" r:id="rId11"/>
    <p:sldId id="286" r:id="rId12"/>
    <p:sldId id="283" r:id="rId13"/>
  </p:sldIdLst>
  <p:sldSz cx="9906000" cy="6858000" type="A4"/>
  <p:notesSz cx="6858000" cy="9144000"/>
  <p:defaultTextStyle>
    <a:defPPr>
      <a:defRPr lang="ru-RU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EC0"/>
    <a:srgbClr val="00133A"/>
    <a:srgbClr val="00FF00"/>
    <a:srgbClr val="B6F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9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-116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D265A-A1DA-432E-9F16-3620E64B174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68705-49C4-410B-A268-891939D313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68705-49C4-410B-A268-891939D3137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5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68705-49C4-410B-A268-891939D3137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5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49" y="770467"/>
            <a:ext cx="8760619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10300" spc="-141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55" y="4206876"/>
            <a:ext cx="7497914" cy="1645920"/>
          </a:xfrm>
        </p:spPr>
        <p:txBody>
          <a:bodyPr>
            <a:normAutofit/>
          </a:bodyPr>
          <a:lstStyle>
            <a:lvl1pPr marL="0" indent="0" algn="l">
              <a:buNone/>
              <a:defRPr sz="3800">
                <a:solidFill>
                  <a:srgbClr val="262626"/>
                </a:solidFill>
                <a:latin typeface="+mj-lt"/>
              </a:defRPr>
            </a:lvl1pPr>
            <a:lvl2pPr marL="536433" indent="0" algn="ctr">
              <a:buNone/>
              <a:defRPr sz="3300"/>
            </a:lvl2pPr>
            <a:lvl3pPr marL="1072866" indent="0" algn="ctr">
              <a:buNone/>
              <a:defRPr sz="2800"/>
            </a:lvl3pPr>
            <a:lvl4pPr marL="1609298" indent="0" algn="ctr">
              <a:buNone/>
              <a:defRPr sz="2300"/>
            </a:lvl4pPr>
            <a:lvl5pPr marL="2145731" indent="0" algn="ctr">
              <a:buNone/>
              <a:defRPr sz="2300"/>
            </a:lvl5pPr>
            <a:lvl6pPr marL="2682164" indent="0" algn="ctr">
              <a:buNone/>
              <a:defRPr sz="2300"/>
            </a:lvl6pPr>
            <a:lvl7pPr marL="3218597" indent="0" algn="ctr">
              <a:buNone/>
              <a:defRPr sz="2300"/>
            </a:lvl7pPr>
            <a:lvl8pPr marL="3755029" indent="0" algn="ctr">
              <a:buNone/>
              <a:defRPr sz="2300"/>
            </a:lvl8pPr>
            <a:lvl9pPr marL="4291462" indent="0" algn="ctr">
              <a:buNone/>
              <a:defRPr sz="23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90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24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4462" y="695325"/>
            <a:ext cx="2135981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6865" y="714377"/>
            <a:ext cx="6284119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28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47" y="767419"/>
            <a:ext cx="8759381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103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353" y="4204209"/>
            <a:ext cx="749636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800">
                <a:solidFill>
                  <a:schemeClr val="tx1"/>
                </a:solidFill>
                <a:latin typeface="+mj-lt"/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1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783" y="1998135"/>
            <a:ext cx="3789045" cy="376732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4206" y="1998135"/>
            <a:ext cx="3789045" cy="376732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2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3" y="2040467"/>
            <a:ext cx="3789045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6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783" y="2753084"/>
            <a:ext cx="3789045" cy="3200400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1182" y="2038435"/>
            <a:ext cx="3789045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6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1182" y="2750991"/>
            <a:ext cx="3789045" cy="3200400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2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0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2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91250" y="0"/>
            <a:ext cx="37147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712391" y="542283"/>
            <a:ext cx="2748915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7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762000"/>
            <a:ext cx="4953000" cy="4572000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4236" y="2511813"/>
            <a:ext cx="2761298" cy="3126987"/>
          </a:xfrm>
        </p:spPr>
        <p:txBody>
          <a:bodyPr>
            <a:normAutofit/>
          </a:bodyPr>
          <a:lstStyle>
            <a:lvl1pPr marL="0" marR="0" indent="0" algn="l" defTabSz="1072866" rtl="0" eaLnBrk="1" fontAlgn="auto" latinLnBrk="0" hangingPunct="1">
              <a:lnSpc>
                <a:spcPct val="100000"/>
              </a:lnSpc>
              <a:spcBef>
                <a:spcPts val="1408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>
                <a:solidFill>
                  <a:srgbClr val="262626"/>
                </a:solidFill>
              </a:defRPr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16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44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494" y="5418669"/>
            <a:ext cx="8759381" cy="613283"/>
          </a:xfrm>
        </p:spPr>
        <p:txBody>
          <a:bodyPr anchor="b">
            <a:normAutofit/>
          </a:bodyPr>
          <a:lstStyle>
            <a:lvl1pPr>
              <a:defRPr sz="3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906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939"/>
              </a:spcBef>
              <a:buNone/>
              <a:defRPr sz="3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9783" y="5909735"/>
            <a:ext cx="7498842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>
                <a:solidFill>
                  <a:srgbClr val="262626"/>
                </a:solidFill>
              </a:defRPr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466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997" y="499534"/>
            <a:ext cx="8752879" cy="1658199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783" y="2011681"/>
            <a:ext cx="8737402" cy="3766185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7213" y="6412447"/>
            <a:ext cx="3343275" cy="228600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1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A50B105A-0617-4A11-A8FF-0334B0942ECE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213" y="6554697"/>
            <a:ext cx="4086225" cy="228600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1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20690" y="5876414"/>
            <a:ext cx="2377440" cy="1397039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lvl1pPr algn="r">
              <a:defRPr sz="121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F07A243-081D-4656-82E2-BFE155D562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4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72866" rtl="0" eaLnBrk="1" latinLnBrk="0" hangingPunct="1">
        <a:lnSpc>
          <a:spcPct val="85000"/>
        </a:lnSpc>
        <a:spcBef>
          <a:spcPct val="0"/>
        </a:spcBef>
        <a:buNone/>
        <a:defRPr sz="6300" kern="1200" spc="-141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07287" indent="-107287" algn="l" defTabSz="1072866" rtl="0" eaLnBrk="1" latinLnBrk="0" hangingPunct="1">
        <a:lnSpc>
          <a:spcPct val="85000"/>
        </a:lnSpc>
        <a:spcBef>
          <a:spcPts val="1525"/>
        </a:spcBef>
        <a:buFont typeface="Arial" pitchFamily="34" charset="0"/>
        <a:buChar char=" 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07689" indent="-402325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43719" indent="-643719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3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65579" indent="-965579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7439" indent="-1287439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407960" indent="-268216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642620" indent="-268216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877280" indent="-268216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111940" indent="-268216" algn="l" defTabSz="1072866" rtl="0" eaLnBrk="1" latinLnBrk="0" hangingPunct="1">
        <a:lnSpc>
          <a:spcPct val="85000"/>
        </a:lnSpc>
        <a:spcBef>
          <a:spcPts val="704"/>
        </a:spcBef>
        <a:buFont typeface="Arial" pitchFamily="34" charset="0"/>
        <a:buChar char=" "/>
        <a:defRPr sz="2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" y="0"/>
            <a:ext cx="99355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4645" y="1296792"/>
            <a:ext cx="6521355" cy="533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Твои защитники, Россия!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43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907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 descr="F:\Проект 23.02\17 гр фото\Вифлянцев (Зинченко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86" y="2538479"/>
            <a:ext cx="1682788" cy="2482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Проект 23.02\17 гр фото\Коструб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5" t="2416" b="42551"/>
          <a:stretch/>
        </p:blipFill>
        <p:spPr bwMode="auto">
          <a:xfrm rot="10800000">
            <a:off x="254178" y="41366"/>
            <a:ext cx="1662903" cy="2478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Проект 23.02\17 гр фото\Коструб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63240" r="9643"/>
          <a:stretch/>
        </p:blipFill>
        <p:spPr bwMode="auto">
          <a:xfrm rot="5400000">
            <a:off x="1501063" y="488618"/>
            <a:ext cx="2502588" cy="165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AppData\Local\Temp\Temp1_ilovepdf_pages-to-jpg.zip\17 гр_page-00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2481" r="9873" b="7634"/>
          <a:stretch/>
        </p:blipFill>
        <p:spPr bwMode="auto">
          <a:xfrm>
            <a:off x="3698634" y="-18447"/>
            <a:ext cx="1772033" cy="2538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ownloads\17 скан_page-0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2387" r="19847" b="36556"/>
          <a:stretch/>
        </p:blipFill>
        <p:spPr bwMode="auto">
          <a:xfrm>
            <a:off x="5581988" y="-18447"/>
            <a:ext cx="1908522" cy="2513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\Downloads\Богодух\2024-02-09_14-21-39_winscan_to_pdf_page-000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r="5683" b="3681"/>
          <a:stretch/>
        </p:blipFill>
        <p:spPr bwMode="auto">
          <a:xfrm>
            <a:off x="2898198" y="2494646"/>
            <a:ext cx="1774300" cy="247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User\Downloads\ilovepdf_pages-to-jpg\фото костюхов1_page-000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t="4179" r="18302" b="29950"/>
          <a:stretch/>
        </p:blipFill>
        <p:spPr bwMode="auto">
          <a:xfrm>
            <a:off x="7548222" y="65471"/>
            <a:ext cx="1750244" cy="2454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F:\Проект 23.02\проект_защитники в моей семье\Азаренко\Азаренко Михаил кириллович 03.04.1922-18.07.7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96" y="2520262"/>
            <a:ext cx="1705212" cy="244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F:\Проект 23.02\проект_защитники в моей семье\Азаренко\Зубов Леопольд Гаврилович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3"/>
          <a:stretch/>
        </p:blipFill>
        <p:spPr bwMode="auto">
          <a:xfrm>
            <a:off x="6355090" y="2568061"/>
            <a:ext cx="1623759" cy="2401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41" y="5227093"/>
            <a:ext cx="6880647" cy="157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 descr="F:\Проект 23.02\17 гр фото\Петровы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2" t="896" r="20670" b="59943"/>
          <a:stretch/>
        </p:blipFill>
        <p:spPr bwMode="auto">
          <a:xfrm>
            <a:off x="119477" y="2538479"/>
            <a:ext cx="2778721" cy="2297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ownloads\17 гр фото_page-000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t="18109" r="22165" b="17490"/>
          <a:stretch/>
        </p:blipFill>
        <p:spPr bwMode="auto">
          <a:xfrm>
            <a:off x="1700451" y="4351022"/>
            <a:ext cx="1835023" cy="256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8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08" y="0"/>
            <a:ext cx="99452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6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C:\Users\User\Downloads\karta-rossii-s-gorodami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5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tury-v-kavkaz-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938b5e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3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3074" name="Picture 2" descr="https://sportishka.com/uploads/posts/2022-03/1646312194_54-sportishka-com-p-krasoti-baikala-turizm-krasivo-foto-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18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7170" name="Picture 2" descr="C:\Users\User\Downloads\2976x1978_756398_[www.ArtFile.ru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4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1"/>
            <a:ext cx="9906000" cy="684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4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s://bogatyr.club/uploads/posts/2021-11/1636941785_2-bogatyr-club-p-fon-neitralnii-svetlii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71446" y="4135272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37683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44967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081732" y="5227093"/>
            <a:ext cx="216734" cy="431499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7" y="135117"/>
            <a:ext cx="4088546" cy="290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626747" y="3052440"/>
            <a:ext cx="4088546" cy="41503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Русско-турецкая война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75" y="133755"/>
            <a:ext cx="4286294" cy="290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54475" y="2926081"/>
            <a:ext cx="428629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Русско-шведская </a:t>
            </a:r>
            <a:r>
              <a:rPr lang="ru-RU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война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7" y="3514840"/>
            <a:ext cx="4051496" cy="2609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8890" y="6124680"/>
            <a:ext cx="50213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Война с Французской империей</a:t>
            </a:r>
            <a:endParaRPr lang="ru-RU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58" y="3514840"/>
            <a:ext cx="3741008" cy="2661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12337" y="6176126"/>
            <a:ext cx="3477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Русско-японская война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3A8A2BB7-7C5E-4EB2-B1F1-CFFF0F57E77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НОД на город</Template>
  <TotalTime>663</TotalTime>
  <Words>17</Words>
  <Application>Microsoft Office PowerPoint</Application>
  <PresentationFormat>Лист A4 (210x297 мм)</PresentationFormat>
  <Paragraphs>8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Метрополия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Интегрированная непосредственно-образовательная деятельность для детей старшего дошкольного возраста (6 – 7 лет) в группе № 3 «Дружная семейка»</dc:title>
  <dc:creator>ekaterinakryukova2@gmail.com</dc:creator>
  <cp:lastModifiedBy>User</cp:lastModifiedBy>
  <cp:revision>53</cp:revision>
  <dcterms:created xsi:type="dcterms:W3CDTF">2019-05-12T15:48:04Z</dcterms:created>
  <dcterms:modified xsi:type="dcterms:W3CDTF">2025-02-09T11:53:43Z</dcterms:modified>
</cp:coreProperties>
</file>