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1" r:id="rId5"/>
    <p:sldId id="260" r:id="rId6"/>
    <p:sldId id="259" r:id="rId7"/>
    <p:sldId id="265" r:id="rId8"/>
    <p:sldId id="266" r:id="rId9"/>
    <p:sldId id="264" r:id="rId10"/>
    <p:sldId id="271" r:id="rId11"/>
    <p:sldId id="270" r:id="rId12"/>
    <p:sldId id="269" r:id="rId13"/>
    <p:sldId id="268" r:id="rId14"/>
    <p:sldId id="267" r:id="rId15"/>
    <p:sldId id="263" r:id="rId16"/>
    <p:sldId id="274" r:id="rId17"/>
    <p:sldId id="273" r:id="rId18"/>
    <p:sldId id="25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Vadim\Desktop\1680567708_krot-info-p-fon-dlya-prezentatsii-detskii-sad-pinteres-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89"/>
            <a:ext cx="9144000" cy="688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Шары с гелием &quot;Веселые смайлы&quot; (30 см) 25 шт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37326"/>
            <a:ext cx="2957314" cy="29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7815" y="188640"/>
            <a:ext cx="79966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Педагогический проект</a:t>
            </a:r>
          </a:p>
          <a:p>
            <a:pPr algn="ctr"/>
            <a:endParaRPr lang="ru-RU" sz="4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«ДЕТИ НАШЕ БУДУЩЕЕ»</a:t>
            </a:r>
            <a:endParaRPr lang="ru-RU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32938" y="4725144"/>
            <a:ext cx="33302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Авторы проекта:</a:t>
            </a:r>
          </a:p>
          <a:p>
            <a:pPr algn="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Учитель-логопед </a:t>
            </a:r>
          </a:p>
          <a:p>
            <a:pPr algn="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Кудашева Т. А.</a:t>
            </a:r>
          </a:p>
          <a:p>
            <a:pPr algn="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Инструктор по ФИЗО </a:t>
            </a:r>
          </a:p>
          <a:p>
            <a:pPr algn="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Заворохина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Я. Н.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21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Vadim\Desktop\1680567708_krot-info-p-fon-dlya-prezentatsii-detskii-sad-pinteres-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89"/>
            <a:ext cx="9144000" cy="688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5" y="17895"/>
            <a:ext cx="51732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Дуем, дуем, надуваем…</a:t>
            </a:r>
          </a:p>
        </p:txBody>
      </p:sp>
      <p:pic>
        <p:nvPicPr>
          <p:cNvPr id="4" name="Рисунок 3" descr="C:\Users\Vadim\Desktop\12\20250602_10354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374" y="762962"/>
            <a:ext cx="4110106" cy="2522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Vadim\Desktop\12\20250602_10355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9"/>
          <a:stretch/>
        </p:blipFill>
        <p:spPr bwMode="auto">
          <a:xfrm>
            <a:off x="6167539" y="3429597"/>
            <a:ext cx="2402945" cy="3343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Vadim\Desktop\12\20250602_10364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5"/>
          <a:stretch/>
        </p:blipFill>
        <p:spPr bwMode="auto">
          <a:xfrm>
            <a:off x="827584" y="767734"/>
            <a:ext cx="3330252" cy="2896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Vadim\AppData\Local\Microsoft\Windows\Temporary Internet Files\Content.Word\20250602_10362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4" t="13719" r="2916"/>
          <a:stretch/>
        </p:blipFill>
        <p:spPr bwMode="auto">
          <a:xfrm>
            <a:off x="107504" y="3932392"/>
            <a:ext cx="5430145" cy="28851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841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Vadim\Desktop\1680567708_krot-info-p-fon-dlya-prezentatsii-detskii-sad-pinteres-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89"/>
            <a:ext cx="9144000" cy="688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31840" y="116632"/>
            <a:ext cx="33023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Чтение стихов </a:t>
            </a:r>
          </a:p>
        </p:txBody>
      </p:sp>
      <p:pic>
        <p:nvPicPr>
          <p:cNvPr id="4" name="Рисунок 3" descr="C:\Users\Vadim\Desktop\1ф\5f0f887c-73a2-4b8a-a1d6-90ba457df64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10"/>
          <a:stretch/>
        </p:blipFill>
        <p:spPr bwMode="auto">
          <a:xfrm>
            <a:off x="755576" y="188640"/>
            <a:ext cx="2016224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Vadim\Desktop\2ф\20250611_07362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65"/>
          <a:stretch/>
        </p:blipFill>
        <p:spPr bwMode="auto">
          <a:xfrm>
            <a:off x="107504" y="3068960"/>
            <a:ext cx="1944216" cy="26762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Vadim\Desktop\2ф\20250611_07371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04775"/>
            <a:ext cx="4536504" cy="2882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Vadim\Desktop\2ф\20250611_07375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933056"/>
            <a:ext cx="4559280" cy="2691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800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Vadim\Desktop\1680567708_krot-info-p-fon-dlya-prezentatsii-detskii-sad-pinteres-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89"/>
            <a:ext cx="9144000" cy="688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9792" y="44624"/>
            <a:ext cx="40482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Спортивные игры</a:t>
            </a:r>
          </a:p>
        </p:txBody>
      </p:sp>
      <p:pic>
        <p:nvPicPr>
          <p:cNvPr id="5" name="Рисунок 4" descr="C:\Users\Vadim\Desktop\1ф\c75ce296-433b-4b14-9b7f-49ded3bd348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136" y="620688"/>
            <a:ext cx="2470431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Vadim\Desktop\1ф\868a8782-ed0f-488a-897a-1687c45d8f7f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2671372" cy="3452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Vadim\Desktop\1ф\7e4ffada-de42-448f-8511-7846a3f36d2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611" y="3946148"/>
            <a:ext cx="2281832" cy="2729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Vadim\Desktop\1ф\52b6b302-3b6a-42f4-9fa2-8c14adb144d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208" y="620688"/>
            <a:ext cx="2772073" cy="3431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Vadim\Desktop\1ф\d14ea317-3a30-4cfa-9708-6593bb48a29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00099"/>
            <a:ext cx="2221656" cy="28212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003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Vadim\Desktop\1680567708_krot-info-p-fon-dlya-prezentatsii-detskii-sad-pinteres-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89"/>
            <a:ext cx="9144000" cy="688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8410"/>
            <a:ext cx="7992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Викторина по сказкам А. С. Пушкина</a:t>
            </a:r>
          </a:p>
        </p:txBody>
      </p:sp>
      <p:pic>
        <p:nvPicPr>
          <p:cNvPr id="4" name="Рисунок 3" descr="C:\Users\Vadim\Desktop\12\20250606_10113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6"/>
          <a:stretch/>
        </p:blipFill>
        <p:spPr bwMode="auto">
          <a:xfrm>
            <a:off x="395536" y="669486"/>
            <a:ext cx="3447271" cy="27638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Vadim\Desktop\12\20250606_10204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364" y="593185"/>
            <a:ext cx="4518083" cy="2836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Vadim\Desktop\12\20250606_10224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3" r="12373" b="10248"/>
          <a:stretch/>
        </p:blipFill>
        <p:spPr bwMode="auto">
          <a:xfrm>
            <a:off x="30749" y="3823903"/>
            <a:ext cx="3937000" cy="3001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Vadim\Desktop\12\20250606_10264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45024"/>
            <a:ext cx="4752527" cy="30148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810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Vadim\Desktop\1680567708_krot-info-p-fon-dlya-prezentatsii-detskii-sad-pinteres-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89"/>
            <a:ext cx="9144000" cy="688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8035" y="44624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Утренняя гимнастика на свежем воздухе с родителями</a:t>
            </a:r>
          </a:p>
        </p:txBody>
      </p:sp>
      <p:pic>
        <p:nvPicPr>
          <p:cNvPr id="4" name="Рисунок 3" descr="C:\Users\Vadim\Desktop\1ф\669f57fb-2520-47d0-9411-c4de5684ba3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18" y="1268760"/>
            <a:ext cx="4452498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Vadim\Desktop\1ф\9241c9b0-20a5-432a-87f0-e5754f1a856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4077072"/>
            <a:ext cx="4108855" cy="273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Vadim\Desktop\1ф\96526f12-3dc5-43ba-89b6-132354c905b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126282"/>
            <a:ext cx="3978325" cy="28787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150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Vadim\Desktop\1680567708_krot-info-p-fon-dlya-prezentatsii-detskii-sad-pinteres-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89"/>
            <a:ext cx="9144000" cy="688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14701"/>
            <a:ext cx="52675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на свежем воздухе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51384"/>
            <a:ext cx="3743325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Vadim\Desktop\1ф\48da0cd4-a6ed-475b-a856-642cf8c733b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4" y="3897382"/>
            <a:ext cx="4098715" cy="287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Vadim\Desktop\2ф\20250611_105907 (1)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1" r="17075" b="27393"/>
          <a:stretch/>
        </p:blipFill>
        <p:spPr bwMode="auto">
          <a:xfrm>
            <a:off x="4355976" y="3810744"/>
            <a:ext cx="2669883" cy="29410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Vadim\Desktop\2ф\20250611_105948 (1)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3" r="28006"/>
          <a:stretch/>
        </p:blipFill>
        <p:spPr bwMode="auto">
          <a:xfrm>
            <a:off x="4685518" y="672675"/>
            <a:ext cx="1881381" cy="29410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Vadim\Desktop\2ф\20250611_110234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4" t="20263" r="13048" b="16403"/>
          <a:stretch/>
        </p:blipFill>
        <p:spPr bwMode="auto">
          <a:xfrm>
            <a:off x="7168887" y="548679"/>
            <a:ext cx="1794510" cy="30349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Vadim\Desktop\2ф\20250611_110054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15" b="20139"/>
          <a:stretch/>
        </p:blipFill>
        <p:spPr bwMode="auto">
          <a:xfrm>
            <a:off x="7263661" y="3634284"/>
            <a:ext cx="1799109" cy="30958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8158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Vadim\Desktop\1680567708_krot-info-p-fon-dlya-prezentatsii-detskii-sad-pinteres-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76"/>
            <a:ext cx="9144000" cy="688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47" y="1052736"/>
            <a:ext cx="433036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C:\Users\Vadim\Desktop\2ф\20250611_11030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18426" r="18765"/>
          <a:stretch/>
        </p:blipFill>
        <p:spPr bwMode="auto">
          <a:xfrm>
            <a:off x="4716016" y="748069"/>
            <a:ext cx="4229333" cy="26975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Vadim\Desktop\2ф\20250611_10581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4" y="3447714"/>
            <a:ext cx="4627240" cy="34068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875647" y="116631"/>
            <a:ext cx="5598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на свежем воздухе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Vadim\Desktop\2ф\20250611_10574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8" r="14738"/>
          <a:stretch/>
        </p:blipFill>
        <p:spPr bwMode="auto">
          <a:xfrm>
            <a:off x="5148064" y="3786200"/>
            <a:ext cx="3530600" cy="2729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65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Vadim\Desktop\1680567708_krot-info-p-fon-dlya-prezentatsii-detskii-sad-pinteres-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89"/>
            <a:ext cx="9144000" cy="688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14701"/>
            <a:ext cx="53498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Флэшмоб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«День России»</a:t>
            </a:r>
          </a:p>
        </p:txBody>
      </p:sp>
      <p:pic>
        <p:nvPicPr>
          <p:cNvPr id="4" name="Рисунок 3" descr="C:\Users\Vadim\Desktop\2ф\20250611_10493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53"/>
          <a:stretch/>
        </p:blipFill>
        <p:spPr bwMode="auto">
          <a:xfrm>
            <a:off x="251520" y="764704"/>
            <a:ext cx="4032448" cy="29523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Vadim\Desktop\2ф\20250611_10500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" r="7237"/>
          <a:stretch/>
        </p:blipFill>
        <p:spPr bwMode="auto">
          <a:xfrm>
            <a:off x="4427984" y="739220"/>
            <a:ext cx="4356375" cy="29778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Vadim\Desktop\2ф\20250611_10553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 r="5613" b="32214"/>
          <a:stretch/>
        </p:blipFill>
        <p:spPr bwMode="auto">
          <a:xfrm>
            <a:off x="3995936" y="4149080"/>
            <a:ext cx="4930249" cy="24956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5541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Vadim\Desktop\1680567708_krot-info-p-fon-dlya-prezentatsii-detskii-sad-pinteres-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89"/>
            <a:ext cx="9144000" cy="688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63080" y="-12189"/>
            <a:ext cx="82809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Заключительные </a:t>
            </a: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7957" y="908720"/>
            <a:ext cx="835292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Ø"/>
            </a:pPr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Стали активнее проявлять инициативу 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самостоятельность 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разных видах деятельности.</a:t>
            </a:r>
          </a:p>
          <a:p>
            <a:pPr marL="457200" lvl="0" indent="-457200">
              <a:buFont typeface="Wingdings" pitchFamily="2" charset="2"/>
              <a:buChar char="Ø"/>
            </a:pPr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Расширили кругозор 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повысили навыки 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речевой активности.</a:t>
            </a:r>
          </a:p>
          <a:p>
            <a:pPr marL="457200" lvl="0" indent="-457200">
              <a:buFont typeface="Wingdings" pitchFamily="2" charset="2"/>
              <a:buChar char="Ø"/>
            </a:pPr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Сформировали 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умение работать в коллективе</a:t>
            </a:r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Wingdings" pitchFamily="2" charset="2"/>
              <a:buChar char="Ø"/>
            </a:pPr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Привлекли детей 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 здоровому образу жизни.</a:t>
            </a:r>
          </a:p>
          <a:p>
            <a:pPr marL="457200" lvl="0" indent="-457200">
              <a:buFont typeface="Wingdings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396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Vadim\Desktop\1680567708_krot-info-p-fon-dlya-prezentatsii-detskii-sad-pinteres-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89"/>
            <a:ext cx="9144000" cy="688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20634" y="836712"/>
            <a:ext cx="734481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b="1" dirty="0">
                <a:solidFill>
                  <a:srgbClr val="313011"/>
                </a:solidFill>
                <a:latin typeface="Times New Roman" pitchFamily="18" charset="0"/>
                <a:cs typeface="Times New Roman" pitchFamily="18" charset="0"/>
              </a:rPr>
              <a:t>«Дети – это одна треть населения нашей страны, и все наше будущее. Благодаря детям хочется жить»</a:t>
            </a:r>
          </a:p>
          <a:p>
            <a:pPr algn="r"/>
            <a:r>
              <a:rPr lang="ru-RU" sz="4400" b="1" i="1" dirty="0">
                <a:solidFill>
                  <a:srgbClr val="313011"/>
                </a:solidFill>
                <a:latin typeface="Times New Roman" pitchFamily="18" charset="0"/>
                <a:cs typeface="Times New Roman" pitchFamily="18" charset="0"/>
              </a:rPr>
              <a:t>Мухаммед Али</a:t>
            </a:r>
            <a:endParaRPr lang="ru-RU" sz="4400" b="1" i="1" dirty="0">
              <a:solidFill>
                <a:srgbClr val="31301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62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Vadim\Desktop\1680567708_krot-info-p-fon-dlya-prezentatsii-detskii-sad-pinteres-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89"/>
            <a:ext cx="9144000" cy="688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978987"/>
            <a:ext cx="83529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Times New Roman"/>
              </a:rPr>
              <a:t>В современном образовании проблемы существуют, и они очевидны. Без общения и сотрудничества педагогов и родителей невозможно воспитать всесторонне развитую личность. Учить и воспитывать детей нужно так, чтобы их знания, умения и навыки были актуальны не только сейчас, но и полезны в будущем. Взрослым нужно помнить, что время – идет, появляется много возможностей. А учиться можно в течение всей жизни!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691680" y="116632"/>
            <a:ext cx="60004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 проекта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5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Vadim\Desktop\1680567708_krot-info-p-fon-dlya-prezentatsii-detskii-sad-pinteres-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15387"/>
            <a:ext cx="9144000" cy="688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5816" y="116632"/>
            <a:ext cx="36924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проекта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764704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Создать максимальные условия для развития детей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46800" y="1916832"/>
            <a:ext cx="41588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186" y="2636912"/>
            <a:ext cx="885698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Формировать крепкий фундамент в развитии личности ребенка.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Развивать положительные стороны детей.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Воспитывать дружеские взаимоотношения со сверстниками и взрослыми.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56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Vadim\Desktop\1680567708_krot-info-p-fon-dlya-prezentatsii-detskii-sad-pinteres-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89"/>
            <a:ext cx="9144000" cy="688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9814"/>
            <a:ext cx="77048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433255"/>
            <a:ext cx="90410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Тип проекта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– познавательно-развивающий</a:t>
            </a: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По характеру 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внутри ДОУ</a:t>
            </a: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По количеству участников 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коллективный</a:t>
            </a:r>
          </a:p>
          <a:p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продолжительности 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краткосрочный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7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Vadim\Desktop\1680567708_krot-info-p-fon-dlya-prezentatsii-detskii-sad-pinteres-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89"/>
            <a:ext cx="9144000" cy="688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188640"/>
            <a:ext cx="53823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Участники проекта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88963" y="1136775"/>
            <a:ext cx="536384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Учитель-логопед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Инструктор по ФИЗО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Воспитатели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Дошкольники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69373" y="3725317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Сроки </a:t>
            </a: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4465955"/>
            <a:ext cx="55533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02.06.2025 г. – 11.06.2025 г.</a:t>
            </a:r>
            <a:endParaRPr lang="ru-RU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39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Vadim\Desktop\1680567708_krot-info-p-fon-dlya-prezentatsii-detskii-sad-pinteres-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89"/>
            <a:ext cx="9144000" cy="688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0"/>
            <a:ext cx="78488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Планируемые результаты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908720"/>
            <a:ext cx="84969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Ø"/>
            </a:pPr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Проявление инициативы и самостоятельности в разных видах 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еятельности.</a:t>
            </a:r>
          </a:p>
          <a:p>
            <a:pPr marL="457200" lvl="0" indent="-457200">
              <a:buFont typeface="Wingdings" pitchFamily="2" charset="2"/>
              <a:buChar char="Ø"/>
            </a:pPr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Расширение кругозора и повышение речевой активности.</a:t>
            </a:r>
          </a:p>
          <a:p>
            <a:pPr marL="457200" lvl="0" indent="-457200">
              <a:buFont typeface="Wingdings" pitchFamily="2" charset="2"/>
              <a:buChar char="Ø"/>
            </a:pPr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Формировать умение работать в коллективе.</a:t>
            </a:r>
          </a:p>
          <a:p>
            <a:pPr marL="457200" lvl="0" indent="-457200">
              <a:buFont typeface="Wingdings" pitchFamily="2" charset="2"/>
              <a:buChar char="Ø"/>
            </a:pPr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Привлечение к здоровому образу жизни.</a:t>
            </a:r>
            <a:endParaRPr lang="ru-RU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01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Vadim\Desktop\1680567708_krot-info-p-fon-dlya-prezentatsii-detskii-sad-pinteres-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69"/>
            <a:ext cx="9144000" cy="688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09440" y="0"/>
            <a:ext cx="80648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Циклограмма деятельности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353482"/>
              </p:ext>
            </p:extLst>
          </p:nvPr>
        </p:nvGraphicFramePr>
        <p:xfrm>
          <a:off x="827584" y="908720"/>
          <a:ext cx="7704856" cy="4180664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440160"/>
                <a:gridCol w="6264696"/>
              </a:tblGrid>
              <a:tr h="506073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июня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Развлечение «День</a:t>
                      </a:r>
                      <a:r>
                        <a:rPr lang="ru-RU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защиты детей»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июня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Дуем, дуем, надуваем…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 июня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Чтение стихов 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8904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 июня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Спортивные игры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0069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 июня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Викторина по сказкам А. С. Пушкина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47083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 июня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Утренняя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гимнастика на свежем воздухе с родителями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4202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 июня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Игры на свежем воздухе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5182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 июня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Флэшмоб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«День России»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626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Vadim\Desktop\1680567708_krot-info-p-fon-dlya-prezentatsii-detskii-sad-pinteres-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89"/>
            <a:ext cx="9144000" cy="688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15607"/>
            <a:ext cx="685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Развлечение «День защиты детей»</a:t>
            </a:r>
          </a:p>
        </p:txBody>
      </p:sp>
      <p:pic>
        <p:nvPicPr>
          <p:cNvPr id="4" name="Рисунок 3" descr="C:\Users\Vadim\Desktop\12\20250602_10281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4704"/>
            <a:ext cx="4244380" cy="2664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Vadim\Desktop\12\20250602_10174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03" b="15209"/>
          <a:stretch/>
        </p:blipFill>
        <p:spPr bwMode="auto">
          <a:xfrm>
            <a:off x="640325" y="613985"/>
            <a:ext cx="3600400" cy="22231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Vadim\Desktop\12\20250602_10402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168" y="3789040"/>
            <a:ext cx="4714328" cy="2608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Vadim\Desktop\12\20250602_101225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11"/>
          <a:stretch/>
        </p:blipFill>
        <p:spPr bwMode="auto">
          <a:xfrm>
            <a:off x="971600" y="3068960"/>
            <a:ext cx="2592288" cy="22370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458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353</Words>
  <Application>Microsoft Office PowerPoint</Application>
  <PresentationFormat>Экран (4:3)</PresentationFormat>
  <Paragraphs>66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Vadim</dc:creator>
  <cp:lastModifiedBy>Vadim</cp:lastModifiedBy>
  <cp:revision>18</cp:revision>
  <dcterms:created xsi:type="dcterms:W3CDTF">2025-06-07T07:00:32Z</dcterms:created>
  <dcterms:modified xsi:type="dcterms:W3CDTF">2025-06-11T15:52:17Z</dcterms:modified>
</cp:coreProperties>
</file>