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6" r:id="rId3"/>
    <p:sldId id="263" r:id="rId4"/>
    <p:sldId id="267" r:id="rId5"/>
    <p:sldId id="268" r:id="rId6"/>
    <p:sldId id="264" r:id="rId7"/>
    <p:sldId id="269" r:id="rId8"/>
    <p:sldId id="271" r:id="rId9"/>
    <p:sldId id="265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202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3"/>
          <a:stretch/>
        </p:blipFill>
        <p:spPr>
          <a:xfrm>
            <a:off x="0" y="5451770"/>
            <a:ext cx="2291784" cy="1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7011"/>
            <a:ext cx="9144000" cy="5140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42599" y="452105"/>
            <a:ext cx="6624293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Интересная наука</a:t>
            </a:r>
            <a:endParaRPr lang="en-US" sz="5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62400" y="5747028"/>
            <a:ext cx="5076091" cy="1013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Немкова Марина Леонидовна</a:t>
            </a:r>
          </a:p>
          <a:p>
            <a:r>
              <a:rPr lang="ru-RU" sz="2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– детский сад комбинированного вида № 360</a:t>
            </a:r>
            <a:endParaRPr lang="en-US" sz="20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4615472" cy="25936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спички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вода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блюдце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AutoShape 2" descr="https://golos.ua/images/items/2018-03/01/b6nQff7xDW2rICPo/img_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golos.ua/images/items/2018-03/01/b6nQff7xDW2rICPo/img_t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karelinform.ru/attachments/7674595739043ef51b0366b44dac01275e297b92/store/fill/1200/630/13d2aa5d8132e198f748c03f8ae16d70a271fed880dcda71ae83967dceb1/74391_590x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rolmarket.pl/pol_pl_Zapalki-dlugie-do-zniczy-swieczek-kominkow-wkladow-10-opakowan-854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853" y="504967"/>
            <a:ext cx="3991971" cy="2661314"/>
          </a:xfrm>
          <a:prstGeom prst="rect">
            <a:avLst/>
          </a:prstGeom>
          <a:noFill/>
        </p:spPr>
      </p:pic>
      <p:sp>
        <p:nvSpPr>
          <p:cNvPr id="21514" name="AutoShape 10" descr="https://www.images.lesyadraw.ru/2014/10/kak_narisovat_tareklu_karandashom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://www.servis-bar.ru/images/stories/virtuemart/product/22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6055"/>
            <a:ext cx="4619181" cy="2860912"/>
          </a:xfrm>
          <a:prstGeom prst="rect">
            <a:avLst/>
          </a:prstGeom>
          <a:noFill/>
        </p:spPr>
      </p:pic>
      <p:sp>
        <p:nvSpPr>
          <p:cNvPr id="21520" name="AutoShape 16" descr="https://klyuch-essentuki.ru/public/sites/pages/286/408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http://cozyhomeblog.ru/wp-content/uploads/2018/03/glass-2875091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869" y="4075539"/>
            <a:ext cx="3549305" cy="236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pic>
        <p:nvPicPr>
          <p:cNvPr id="23554" name="Picture 2" descr="http://fly-mama.ru/wp-content/uploads/2013/06/vt5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28" y="1398256"/>
            <a:ext cx="7486065" cy="355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7011"/>
            <a:ext cx="9144000" cy="5140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01154" y="329275"/>
            <a:ext cx="8388004" cy="106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Научное путешествие</a:t>
            </a:r>
          </a:p>
        </p:txBody>
      </p:sp>
      <p:pic>
        <p:nvPicPr>
          <p:cNvPr id="1026" name="Picture 2" descr="https://rused.ru/upload/146/%D0%B4%D0%B6%D0%B5%D1%82%D1%81%D1%82%D0%B2%D0%BE%20%D0%B0%D0%B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110" y="1336431"/>
            <a:ext cx="7391618" cy="415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20" y="366407"/>
            <a:ext cx="2927349" cy="10325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Опыт № 1</a:t>
            </a:r>
            <a:r>
              <a:rPr lang="ru-RU" b="1" dirty="0" smtClean="0">
                <a:solidFill>
                  <a:srgbClr val="3A5896"/>
                </a:solidFill>
              </a:rPr>
              <a:t/>
            </a:r>
            <a:br>
              <a:rPr lang="ru-RU" b="1" dirty="0" smtClean="0">
                <a:solidFill>
                  <a:srgbClr val="3A5896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543" y="1784899"/>
            <a:ext cx="2927349" cy="10325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Радуга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www.skazkales.caduk.ru/images/radu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947" y="382955"/>
            <a:ext cx="5995252" cy="5502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4615472" cy="20876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b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- 7 прозрачных стаканчиков</a:t>
            </a:r>
            <a:b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бумажное полотенце</a:t>
            </a:r>
            <a:b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краситель</a:t>
            </a:r>
            <a:b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вода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102413" y="2065004"/>
            <a:ext cx="2914065" cy="38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611" y="412526"/>
            <a:ext cx="2720141" cy="362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58" y="4194210"/>
            <a:ext cx="2650845" cy="189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232" y="1310185"/>
            <a:ext cx="3591782" cy="25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i.ytimg.com/vi/o1r_czxXAZ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261" y="1049100"/>
            <a:ext cx="7524592" cy="423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2911718" cy="1610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Опыт № 2</a:t>
            </a:r>
            <a:br>
              <a:rPr lang="ru-RU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A5896"/>
                </a:solidFill>
              </a:rPr>
              <a:t/>
            </a:r>
            <a:br>
              <a:rPr lang="ru-RU" b="1" dirty="0" smtClean="0">
                <a:solidFill>
                  <a:srgbClr val="3A5896"/>
                </a:solidFill>
              </a:rPr>
            </a:br>
            <a:endParaRPr lang="ru-RU" dirty="0"/>
          </a:p>
        </p:txBody>
      </p:sp>
      <p:pic>
        <p:nvPicPr>
          <p:cNvPr id="4098" name="Picture 2" descr="https://png.pngtree.com/png_detail/18/09/10/pngtree-cartoon-eggshell-png-clipart_825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804" y="1785205"/>
            <a:ext cx="3998861" cy="423264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5914" y="789352"/>
            <a:ext cx="7886698" cy="10589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Волшебное яйцо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4615472" cy="3016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- 2 прозрачных стаканчика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сырое яйцо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соль</a:t>
            </a:r>
            <a:b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- вода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AutoShape 2" descr="https://files.g8ozdcdn.com/wp-content/uploads/2017/05/02cacfcf82459834d112268ded09c75c-800x4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gorshkov.ru/storage/catalog/goods/.thumbs/140902_w900h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325" y="600501"/>
            <a:ext cx="2573979" cy="1930485"/>
          </a:xfrm>
          <a:prstGeom prst="rect">
            <a:avLst/>
          </a:prstGeom>
          <a:noFill/>
        </p:spPr>
      </p:pic>
      <p:pic>
        <p:nvPicPr>
          <p:cNvPr id="22534" name="Picture 6" descr="https://letidor.ru/imgs/2018/04/24/07/2147520/29290ff28763d0e8d436f22234f6c29b5f86a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74" y="2553269"/>
            <a:ext cx="3514568" cy="2346277"/>
          </a:xfrm>
          <a:prstGeom prst="rect">
            <a:avLst/>
          </a:prstGeom>
          <a:noFill/>
        </p:spPr>
      </p:pic>
      <p:pic>
        <p:nvPicPr>
          <p:cNvPr id="22536" name="Picture 8" descr="http://mebelpoint.com/upload/iblock/acf/acfae67a545962aa547acd8466562e9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63882" y="3022978"/>
            <a:ext cx="3016156" cy="301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pic>
        <p:nvPicPr>
          <p:cNvPr id="24578" name="Picture 2" descr="http://itd2.mycdn.me/image?id=857185220520&amp;t=20&amp;plc=WEB&amp;tkn=*bpEtnXg0b9FrC0akk0amUmjSRNU"/>
          <p:cNvPicPr>
            <a:picLocks noChangeAspect="1" noChangeArrowheads="1"/>
          </p:cNvPicPr>
          <p:nvPr/>
        </p:nvPicPr>
        <p:blipFill>
          <a:blip r:embed="rId2" cstate="print"/>
          <a:srcRect l="26457"/>
          <a:stretch>
            <a:fillRect/>
          </a:stretch>
        </p:blipFill>
        <p:spPr bwMode="auto">
          <a:xfrm>
            <a:off x="2077004" y="1084997"/>
            <a:ext cx="6373509" cy="433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2583676" cy="14076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  <a:t>Опыт № 3</a:t>
            </a:r>
            <a:br>
              <a:rPr lang="ru-RU" b="1" dirty="0" smtClean="0">
                <a:solidFill>
                  <a:srgbClr val="3A589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A5896"/>
                </a:solidFill>
              </a:rPr>
              <a:t/>
            </a:r>
            <a:br>
              <a:rPr lang="ru-RU" b="1" dirty="0" smtClean="0">
                <a:solidFill>
                  <a:srgbClr val="3A5896"/>
                </a:solidFill>
              </a:rPr>
            </a:br>
            <a:endParaRPr lang="ru-RU" dirty="0"/>
          </a:p>
        </p:txBody>
      </p:sp>
      <p:pic>
        <p:nvPicPr>
          <p:cNvPr id="3074" name="Picture 2" descr="http://детскийвопрос.рф/uploads/article/wysiwyg/366de85b1074_Loose-Matches-43mm_1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712" y="2092518"/>
            <a:ext cx="5299103" cy="397432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2168" y="795132"/>
            <a:ext cx="3886364" cy="12462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589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Чудесные спички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39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Научное путешествие</vt:lpstr>
      <vt:lpstr>Опыт № 1 </vt:lpstr>
      <vt:lpstr>Оборудование: - 7 прозрачных стаканчиков - бумажное полотенце - краситель - вода </vt:lpstr>
      <vt:lpstr>Результат</vt:lpstr>
      <vt:lpstr>Опыт № 2  </vt:lpstr>
      <vt:lpstr>Оборудование: - 2 прозрачных стаканчика - сырое яйцо - соль - вода </vt:lpstr>
      <vt:lpstr>Результат</vt:lpstr>
      <vt:lpstr>Опыт № 3  </vt:lpstr>
      <vt:lpstr>Оборудование: - спички - вода - блюдце </vt:lpstr>
      <vt:lpstr>Результат</vt:lpstr>
      <vt:lpstr>Слайд 12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qq</cp:lastModifiedBy>
  <cp:revision>189</cp:revision>
  <dcterms:created xsi:type="dcterms:W3CDTF">2016-11-18T14:12:19Z</dcterms:created>
  <dcterms:modified xsi:type="dcterms:W3CDTF">2019-03-18T10:04:38Z</dcterms:modified>
</cp:coreProperties>
</file>