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6" r:id="rId5"/>
    <p:sldId id="263" r:id="rId6"/>
    <p:sldId id="26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94660"/>
  </p:normalViewPr>
  <p:slideViewPr>
    <p:cSldViewPr snapToGrid="0">
      <p:cViewPr varScale="1">
        <p:scale>
          <a:sx n="75" d="100"/>
          <a:sy n="75" d="100"/>
        </p:scale>
        <p:origin x="7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26E7C-836B-0E03-A745-B5B80A0C6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8B7E77-471D-ADA2-8B5B-0CD1C1CA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267E64-B6AD-7714-06D3-0A34DE448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63B61-A4D9-5FA6-C13D-0AF7DD4AF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BDC60A-D8AC-A502-8007-DFAF6FEF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66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0B923-3E0B-035C-E800-873ABF924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2F09C6-79DB-FF6A-3C78-0D313FF3A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DBB08C-B4A8-4170-9043-9F264DDA8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67B1AE-BEAE-09EE-5109-1A0A9C23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E2BB4-A90B-E3DF-7AD2-9FCD38EE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71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9E4DEA-8CDD-6B46-8474-37862BB63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FE719-EFBC-C958-D3B6-12EC8B4FD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95B316-A036-3126-3652-A7F3FCB9E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A55772-2FB8-5C46-1432-BF00BE97F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CFF64D-82AB-6C99-8F3D-C2231F419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A7EBC-E0A3-354D-F18C-C336881C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E611C6-6257-634F-536C-BA46E7890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E7957E-11B9-43EE-9CEB-E05AB85A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54845-DC4D-AEC8-5373-2BBB2E82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FD3A51-2C34-8AE2-C2FD-7A741C17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7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3007C-92C4-DA83-3283-3D9056FE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B7C239-7EC5-B3B8-72B0-B5C4DAFC4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AD706-7E0D-E4E4-8AD9-25B75E1B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FC7289-66E0-743F-BE50-AF151139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02C0A-C87E-6905-2402-E12CA94F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96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AEBE6-8DF9-5D89-870E-902A4DE1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836896-0424-5530-E2E5-913A54A8E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2EB2AE-8855-301D-EC41-2D197FEB6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DEC117-37A1-069E-8781-768D00EA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AF3CE9-022D-7FB0-7C6C-F7F8BDCB2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A11238-1139-D8A1-7A54-D942A7BF2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30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32A00-61C3-2777-AE94-B3BD7AD3E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6C3D78-4711-B90D-AA97-8DC297E17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8CDD11-EA93-29F8-ADA0-993074FD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B48431-FF0C-4284-D6AE-F88A15A78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4F48B6-BDA2-6AC8-C1FE-E10DA7545F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946EC8-0A69-0E82-0624-792969AFE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C4CA8F-BD6E-4B8C-7D8C-73343407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648991-DB78-FC66-1F06-B0570480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508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F3F501-7501-EA1D-4D62-72BCD8C6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A96568-FFE9-6D44-9A04-217B7722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CB3B18-B289-CC80-600E-60DAF5AC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676F5A-B520-2575-6D9E-D7DD1451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506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4C1741-DDA7-367A-9522-85C90BD00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A15A45-5985-0F56-402F-08E1774F2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D02AB0-C769-75C0-BDB2-10457A4A0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93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35084-992D-FC54-BF90-523C5656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3DD1C0-1A2C-67E3-91C7-7A9C3CA4A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5F572D-0219-FBB4-AD20-483EB6499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11DAF1-8FDA-5D6B-1866-B7F1EE8C9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07B2DE-1F1C-37BB-AD0C-3BC0B4E3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23C8F1-A6DA-67A4-FC66-8158D7E4A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29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1E09C-CCD6-2755-DA5F-44E8949D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308199-F45E-1D58-C14B-656967AAD4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0D8E48-12E1-5DF2-4C9F-748287A5E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A61D84-4897-E7D6-5F04-996CD7D90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04B1C0-1E0B-C9AF-C03E-F20E9427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178050-E1B1-B31A-822D-4F152D2CF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28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4F753-6619-C3AC-5CB1-73C9FB6B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1C2D68-E612-F5D2-042F-8CB3FBFE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41D68-41BF-08E0-5357-0CB783401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39FE57-9D81-4D8A-88F6-1C8F6BEF8BEB}" type="datetimeFigureOut">
              <a:rPr lang="ru-RU" smtClean="0"/>
              <a:t>16.02.2026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81254-B34D-7BE4-7C85-FABBB1DD2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7555D-5222-4D86-8137-F6C8643F1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C7F3D2-84AD-4994-A55C-1E87ED91D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1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F2E43-4039-C106-A691-DE37154E2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5651" y="369652"/>
            <a:ext cx="8942962" cy="36284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– детский сад общеразвивающего вида с приоритетным осуществлением деятельности по познавательно-речевому развитию воспитанников  № 121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– детский сад № 121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6"/>
                </a:solidFill>
              </a:rPr>
              <a:t>Краткосрочный проект «Артикуляция чувств»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B38AB7-39DE-8081-4A29-F6AE060E6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069" y="4477527"/>
            <a:ext cx="10587368" cy="2380473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Авторы составители: </a:t>
            </a:r>
          </a:p>
          <a:p>
            <a:pPr algn="r"/>
            <a:r>
              <a:rPr lang="ru-RU" dirty="0"/>
              <a:t>Учитель – логопед 1 </a:t>
            </a:r>
            <a:r>
              <a:rPr lang="ru-RU" dirty="0" err="1"/>
              <a:t>к.к</a:t>
            </a:r>
            <a:r>
              <a:rPr lang="ru-RU" dirty="0"/>
              <a:t>. Павлова И. В. </a:t>
            </a:r>
          </a:p>
          <a:p>
            <a:pPr algn="r"/>
            <a:r>
              <a:rPr lang="ru-RU" dirty="0"/>
              <a:t>Педагог – психолог Моторина Е. О. </a:t>
            </a:r>
          </a:p>
          <a:p>
            <a:pPr algn="r"/>
            <a:endParaRPr lang="ru-RU" dirty="0"/>
          </a:p>
          <a:p>
            <a:r>
              <a:rPr lang="ru-RU" dirty="0"/>
              <a:t>Г. Екатеринбург, 2026 г.</a:t>
            </a:r>
          </a:p>
        </p:txBody>
      </p:sp>
      <p:pic>
        <p:nvPicPr>
          <p:cNvPr id="5" name="Рисунок 4" descr="Изображение выглядит как круг, Графика, Красочность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4DDE36-D7F7-D179-1E1B-D831481C6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7" y="3146898"/>
            <a:ext cx="3180755" cy="321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68548-E253-85CD-FF93-20B4F9D7C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651" y="416877"/>
            <a:ext cx="6398097" cy="132556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нейроподхода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коррекционной деятельности с детьми с ОВЗ в условиях ДОО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4DCF35-EACF-C20D-FFCE-A106A60F9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089785"/>
            <a:ext cx="10692860" cy="4602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ru-RU" sz="31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высших психических функций у обучающихся с ОВЗ: посредством использования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нейроподхода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коррекционной работе;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межполушарной интеграции у обучающихся ДОО;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у обучающихся с ОВЗ к коррекционным занятиям;</a:t>
            </a:r>
          </a:p>
          <a:p>
            <a:pPr marL="514350" indent="-51435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87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0301A-6B06-C327-72DF-9FB0AABE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" y="12243"/>
            <a:ext cx="499002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err="1"/>
              <a:t>Нейроупражнение</a:t>
            </a:r>
            <a:r>
              <a:rPr lang="ru-RU" sz="2700" b="1" dirty="0"/>
              <a:t> «Сортируем по цветам»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6" name="Объект 5" descr="Изображение выглядит как игра, ребенок, начинающий ходить, мяч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72FF80-518C-1FC8-FE3B-B39222FA2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1" t="7611"/>
          <a:stretch/>
        </p:blipFill>
        <p:spPr>
          <a:xfrm>
            <a:off x="108149" y="2667005"/>
            <a:ext cx="2604571" cy="3931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 descr="Изображение выглядит как игра, обувь, мяч, ребенок, начинающий ходи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DB705-4DE9-6E22-2A0B-C3AB81071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11771" r="-214" b="4950"/>
          <a:stretch/>
        </p:blipFill>
        <p:spPr>
          <a:xfrm>
            <a:off x="2995409" y="2126456"/>
            <a:ext cx="2593090" cy="3024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31FDC-1A5E-A3EE-219D-7F9C62F39BFE}"/>
              </a:ext>
            </a:extLst>
          </p:cNvPr>
          <p:cNvSpPr txBox="1"/>
          <p:nvPr/>
        </p:nvSpPr>
        <p:spPr>
          <a:xfrm>
            <a:off x="5781040" y="213360"/>
            <a:ext cx="6339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/>
              <a:t>Нейроигра</a:t>
            </a:r>
            <a:r>
              <a:rPr lang="ru-RU" sz="2400" b="1" dirty="0"/>
              <a:t> «Повтори за мной»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07D2D5-C64E-5CCE-28DE-6B5B380C7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12" y="1013409"/>
            <a:ext cx="4283805" cy="3250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B40101-4897-108E-3073-438EA254E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570" y="2341860"/>
            <a:ext cx="2393430" cy="3843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8060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53F46-80C9-69A7-9EE3-37FCBEA4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560" y="-106364"/>
            <a:ext cx="4079452" cy="1325563"/>
          </a:xfrm>
        </p:spPr>
        <p:txBody>
          <a:bodyPr>
            <a:noAutofit/>
          </a:bodyPr>
          <a:lstStyle/>
          <a:p>
            <a:r>
              <a:rPr lang="ru-RU" sz="2800" b="1" dirty="0" err="1"/>
              <a:t>Нейроартикуляционная</a:t>
            </a:r>
            <a:r>
              <a:rPr lang="ru-RU" sz="2800" b="1" dirty="0"/>
              <a:t> зарядка</a:t>
            </a:r>
          </a:p>
        </p:txBody>
      </p:sp>
      <p:pic>
        <p:nvPicPr>
          <p:cNvPr id="5" name="Объект 4" descr="Изображение выглядит как Человеческое лицо, человек, одежда, в помещении">
            <a:extLst>
              <a:ext uri="{FF2B5EF4-FFF2-40B4-BE49-F238E27FC236}">
                <a16:creationId xmlns:a16="http://schemas.microsoft.com/office/drawing/2014/main" id="{794501F6-7423-E725-BA4B-2D5F21CA73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22" y="1219199"/>
            <a:ext cx="3560073" cy="26700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Изображение выглядит как Человеческое лицо, ребенок, начинающий ходить, человек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43A736-CFAA-7B6D-15A2-8AE6FB424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6" r="24307"/>
          <a:stretch/>
        </p:blipFill>
        <p:spPr>
          <a:xfrm>
            <a:off x="111760" y="2856188"/>
            <a:ext cx="3505200" cy="3128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B992EF-0621-5987-8FC4-B9235FBE1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2241" y="3179685"/>
            <a:ext cx="2659983" cy="3466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CE501A-E26C-A8B2-3F67-8D2C0337F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480" y="2856188"/>
            <a:ext cx="2375854" cy="3791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E798BC-BB0A-331D-4946-9E5664C07C53}"/>
              </a:ext>
            </a:extLst>
          </p:cNvPr>
          <p:cNvSpPr txBox="1"/>
          <p:nvPr/>
        </p:nvSpPr>
        <p:spPr>
          <a:xfrm>
            <a:off x="7195040" y="1669534"/>
            <a:ext cx="4336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«Волшебные дорожки»</a:t>
            </a:r>
          </a:p>
        </p:txBody>
      </p:sp>
    </p:spTree>
    <p:extLst>
      <p:ext uri="{BB962C8B-B14F-4D97-AF65-F5344CB8AC3E}">
        <p14:creationId xmlns:p14="http://schemas.microsoft.com/office/powerpoint/2010/main" val="3365187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AE382-F6BF-5E2A-FAD3-3D8E1E1D8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520" y="-88394"/>
            <a:ext cx="5476240" cy="92065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/>
              <a:t> </a:t>
            </a:r>
            <a:r>
              <a:rPr lang="ru-RU" sz="2800" b="1" dirty="0"/>
              <a:t>«ЦВЕТНЫЕ КРУГИ»</a:t>
            </a:r>
          </a:p>
        </p:txBody>
      </p:sp>
      <p:pic>
        <p:nvPicPr>
          <p:cNvPr id="5" name="Объект 4" descr="Изображение выглядит как одежда, в помещении, игра, ребенок, начинающий ходи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9D1437-4B34-F660-3465-1144BD401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9179" r="4235"/>
          <a:stretch/>
        </p:blipFill>
        <p:spPr>
          <a:xfrm>
            <a:off x="380967" y="2265680"/>
            <a:ext cx="2687353" cy="3760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одежда, ребенок, начинающий ходить, в помещении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A7096E-DFFB-DF84-50C0-1272271B9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5802" b="9634"/>
          <a:stretch/>
        </p:blipFill>
        <p:spPr>
          <a:xfrm>
            <a:off x="2941320" y="1167900"/>
            <a:ext cx="2072640" cy="3492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CBEB23-B283-FD64-0513-D63226472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194" y="989501"/>
            <a:ext cx="2687353" cy="3752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A4CCA0-3B5B-4CD9-E492-05240C9D2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680" y="1389580"/>
            <a:ext cx="2215178" cy="295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2D4B49-8720-322C-69BB-7254B1B11244}"/>
              </a:ext>
            </a:extLst>
          </p:cNvPr>
          <p:cNvSpPr txBox="1"/>
          <p:nvPr/>
        </p:nvSpPr>
        <p:spPr>
          <a:xfrm>
            <a:off x="6938391" y="156540"/>
            <a:ext cx="4014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«НЕЙРОТУБУСЫ»</a:t>
            </a:r>
          </a:p>
        </p:txBody>
      </p:sp>
    </p:spTree>
    <p:extLst>
      <p:ext uri="{BB962C8B-B14F-4D97-AF65-F5344CB8AC3E}">
        <p14:creationId xmlns:p14="http://schemas.microsoft.com/office/powerpoint/2010/main" val="159093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5F1A8-3267-0974-F1AE-577CCC37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6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6"/>
                </a:solidFill>
              </a:rPr>
              <a:t>«</a:t>
            </a:r>
            <a:r>
              <a:rPr lang="ru-RU" b="1" dirty="0" err="1">
                <a:solidFill>
                  <a:schemeClr val="accent6"/>
                </a:solidFill>
              </a:rPr>
              <a:t>Логомишень</a:t>
            </a:r>
            <a:r>
              <a:rPr lang="ru-RU" b="1" dirty="0">
                <a:solidFill>
                  <a:schemeClr val="accent6"/>
                </a:solidFill>
              </a:rPr>
              <a:t>»</a:t>
            </a:r>
          </a:p>
        </p:txBody>
      </p:sp>
      <p:pic>
        <p:nvPicPr>
          <p:cNvPr id="5" name="Объект 4" descr="Изображение выглядит как в помещении, книга, обувь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C0A41C-13B0-FFDC-B175-F5E8BD027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7" r="21903"/>
          <a:stretch/>
        </p:blipFill>
        <p:spPr>
          <a:xfrm>
            <a:off x="411479" y="1209286"/>
            <a:ext cx="2517965" cy="499872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0676D3-9251-F32B-8F4F-45C20759B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199" y="2135315"/>
            <a:ext cx="3481090" cy="31466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BF5376-450D-842F-5E8E-AA8E68668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004" y="1415135"/>
            <a:ext cx="3481090" cy="458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063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149</Words>
  <Application>Microsoft Office PowerPoint</Application>
  <PresentationFormat>Широкоэкранный</PresentationFormat>
  <Paragraphs>18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Calibri</vt:lpstr>
      <vt:lpstr>Times New Roman</vt:lpstr>
      <vt:lpstr>Тема Office</vt:lpstr>
      <vt:lpstr>Муниципальное бюджетное дошкольное образовательное учреждение – детский сад общеразвивающего вида с приоритетным осуществлением деятельности по познавательно-речевому развитию воспитанников  № 121 МБДОУ – детский сад № 121    Краткосрочный проект «Артикуляция чувств»</vt:lpstr>
      <vt:lpstr>Цель проекта: использование нейроподхода в коррекционной деятельности с детьми с ОВЗ в условиях ДОО</vt:lpstr>
      <vt:lpstr>Нейроупражнение «Сортируем по цветам» </vt:lpstr>
      <vt:lpstr>Нейроартикуляционная зарядка</vt:lpstr>
      <vt:lpstr> «ЦВЕТНЫЕ КРУГИ»</vt:lpstr>
      <vt:lpstr>«Логомишень»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Игорь Павлов</dc:creator>
  <cp:lastModifiedBy>Игорь Павлов</cp:lastModifiedBy>
  <cp:revision>9</cp:revision>
  <dcterms:created xsi:type="dcterms:W3CDTF">2026-01-20T16:16:13Z</dcterms:created>
  <dcterms:modified xsi:type="dcterms:W3CDTF">2026-02-16T18:06:24Z</dcterms:modified>
</cp:coreProperties>
</file>