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6" r:id="rId4"/>
    <p:sldId id="260" r:id="rId5"/>
    <p:sldId id="261" r:id="rId6"/>
    <p:sldId id="264" r:id="rId7"/>
    <p:sldId id="262" r:id="rId8"/>
    <p:sldId id="263" r:id="rId9"/>
    <p:sldId id="266" r:id="rId10"/>
    <p:sldId id="268" r:id="rId11"/>
    <p:sldId id="269" r:id="rId12"/>
    <p:sldId id="270" r:id="rId13"/>
    <p:sldId id="284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3" r:id="rId22"/>
    <p:sldId id="278" r:id="rId23"/>
    <p:sldId id="288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65" d="100"/>
          <a:sy n="65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ttps://catherineasquithgallery.com/uploads/posts/2021-02/1612592406_213-p-fon-bledno-zelenii-bez-risunka-2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777" y="0"/>
            <a:ext cx="9239777" cy="68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592287"/>
          </a:xfrm>
        </p:spPr>
        <p:txBody>
          <a:bodyPr>
            <a:normAutofit fontScale="90000"/>
          </a:bodyPr>
          <a:lstStyle/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Богатыри земли русской</a:t>
            </a:r>
            <a:br>
              <a:rPr lang="ru-RU" sz="67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176" y="3140968"/>
            <a:ext cx="2808312" cy="3376546"/>
          </a:xfrm>
        </p:spPr>
        <p:txBody>
          <a:bodyPr>
            <a:normAutofit/>
          </a:bodyPr>
          <a:lstStyle/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6" name="Picture 12" descr="https://storage.myseldon.com/news_pict_AC/ACA2359D0FC7FF9FC8DB568DF961A5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066" y="1844824"/>
            <a:ext cx="6396089" cy="45286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9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60551" cy="184482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Славянские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поляницы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полна примеров, когда женщины брали в руки оружие и совершали подвиги. Девы-воины, прозванные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поляницами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издавна были известны на Руси.  В былинах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поляницы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своей удали и умению владеть оружием мало в чем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уступают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6480720" cy="3935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06251" y="2138476"/>
            <a:ext cx="208823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богатырям-мужчинам, а порой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превосходят их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6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440239"/>
            <a:ext cx="8424936" cy="249289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Настасья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Микулишна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Дочь богатыря-пахаря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Микулы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Настасья была настолько сильна и могуча, что без труда одолела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Никитича.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побороться»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чистом поле 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поляницей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подъехал к ней сзади и ударил ее два раза что есть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палицей по голове. 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Микулишна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 взглянула на наглеца и даже не почувствовала удара. Ударил Добрыня Настасью еще сильнее. Оглянулась на него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богатырша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говорит: «Я-то думала, 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60" y="3081442"/>
            <a:ext cx="4914030" cy="321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5546" y="3347864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комарики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покусывают.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русские богатыри пощелкивают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потом Настасья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Микулишна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стала женой Добрыни Никитича.</a:t>
            </a:r>
          </a:p>
        </p:txBody>
      </p:sp>
    </p:spTree>
    <p:extLst>
      <p:ext uri="{BB962C8B-B14F-4D97-AF65-F5344CB8AC3E}">
        <p14:creationId xmlns:p14="http://schemas.microsoft.com/office/powerpoint/2010/main" val="274635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313394"/>
            <a:ext cx="4222383" cy="149817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Поляница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Савишна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Женой Ильи Муромца была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поляница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Савишна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Она, переодевшись в богатырское платье мужа,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Киев 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Тугарина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Змея.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Поляница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Алёнушка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Женой Алёши Поповича в былинах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Елена (Петровна), она же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Еленушка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Алёна, Алёнушка.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187"/>
            <a:ext cx="415215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7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доспехи носили русские богатыри и чем были вооружены?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magspace.ru/uploads/2020/07/27/auto_07-04photo1595511878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59"/>
            <a:ext cx="7344816" cy="519718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730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Богатырю, помимо простой одежды,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доспехи - 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защитная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одежда,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убережет тело от ранений на поле боя.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56792"/>
            <a:ext cx="6380187" cy="47043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88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6047334"/>
          </a:xfrm>
        </p:spPr>
        <p:txBody>
          <a:bodyPr>
            <a:normAutofit fontScale="90000"/>
          </a:bodyPr>
          <a:lstStyle/>
          <a:p>
            <a:pPr algn="just" fontAlgn="base"/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Шлем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Шлем изготавливали из металлических пластин, он имел конусообразную форму. Благодаря такой форме, голова была максимально защищена от ударов меча</a:t>
            </a:r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 просто с нее соскальзывал. Внутри шлем обивался кожей, что смягчало удар.</a:t>
            </a:r>
            <a:r>
              <a:rPr lang="ru-RU" dirty="0">
                <a:solidFill>
                  <a:srgbClr val="111111"/>
                </a:solidFill>
                <a:latin typeface="inherit"/>
              </a:rPr>
              <a:t/>
            </a:r>
            <a:br>
              <a:rPr lang="ru-RU" dirty="0">
                <a:solidFill>
                  <a:srgbClr val="111111"/>
                </a:solidFill>
                <a:latin typeface="inherit"/>
              </a:rPr>
            </a:br>
            <a:endParaRPr lang="ru-RU" dirty="0"/>
          </a:p>
        </p:txBody>
      </p:sp>
      <p:pic>
        <p:nvPicPr>
          <p:cNvPr id="18434" name="Picture 2" descr="https://cs1.livemaster.ru/storage/83/fa/56d330963061279a77337bcd9675--subkultury-shlem-slavyanskij-iz-gnezdov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1878" y="332656"/>
            <a:ext cx="4590510" cy="5989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4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221" y="332656"/>
            <a:ext cx="3456384" cy="565909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Кольчуга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Весила кольчуга около 10 килограмм и состояла из плотно прилегающих друг к другу металлических колец. Изготовление кольчуги — очень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и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долгий процесс. Так же использовались кожаные рубахи, на которые нашивались пластины из металла, называлась такая защита «</a:t>
            </a:r>
            <a:r>
              <a:rPr lang="ru-RU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куяк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pic>
        <p:nvPicPr>
          <p:cNvPr id="21506" name="Picture 2" descr="https://resh.edu.ru/uploads/lesson_extract/4213/20190517131242/OEBPS/objects/t_izoi_1_10_2/5c16559fa4db3438f0e59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78"/>
            <a:ext cx="4616558" cy="49530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826768" cy="4234482"/>
          </a:xfrm>
        </p:spPr>
        <p:txBody>
          <a:bodyPr>
            <a:normAutofit/>
          </a:bodyPr>
          <a:lstStyle/>
          <a:p>
            <a:pPr algn="just" fontAlgn="base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Щиты изготавливались из дерева и были очень легкими. С таким щитом можно было легко двигаться в процессе битвы, но это снижало степень защиты, так как дерево далеко не самый прочный материал. </a:t>
            </a:r>
            <a:r>
              <a:rPr lang="ru-RU" sz="2400" dirty="0">
                <a:solidFill>
                  <a:srgbClr val="111111"/>
                </a:solidFill>
                <a:latin typeface="inherit"/>
              </a:rPr>
              <a:t/>
            </a:r>
            <a:br>
              <a:rPr lang="ru-RU" sz="2400" dirty="0">
                <a:solidFill>
                  <a:srgbClr val="111111"/>
                </a:solidFill>
                <a:latin typeface="inherit"/>
              </a:rPr>
            </a:b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524375" cy="575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0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было и оружие, которое предоставляет богатырю не только  защиту, но и дает возможность активно нападать. Существуют несколько видов оружия.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AutoShape 2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kartinkinaden.ru/uploads/posts/2021-04/1618027588_7-p-russkii-voin-fentezi-7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www.xn--80ahciglbiklic9aa.xn--p1ai/d/bogatyri_zemli_russko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988840"/>
            <a:ext cx="7829661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407" y="548680"/>
            <a:ext cx="8229600" cy="1939869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Булава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выглядит как деревянная дубина, от конца которой отходит цепочка, а на цепочке находится металлический шар с шипами. для боя с близкого расстояния служила 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палица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 Это, изготовленная из дерева, большая дубина, конец которой оборачивался пластиной из метала, для усиления эффекта туда добавлялись шипы или гвозди.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fb.ru/media/i/7/9/6/1/7/6/i/7961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70770"/>
            <a:ext cx="4551717" cy="3413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mbabur.ru/wp-content/uploads/%D0%9D%D0%B0%D1%81%D1%82%D0%BE%D0%BB%D1%8C%D0%BD%D1%8B%D0%B5-%D1%81%D1%83%D0%B2%D0%B5%D0%BD%D0%B8%D1%80%D1%8B/sn_104_1_0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411428"/>
            <a:ext cx="4464496" cy="2566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miart.ru/forum/uploads/post-27417-1173553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" y="0"/>
            <a:ext cx="9169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22322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23528" y="332656"/>
            <a:ext cx="8496944" cy="3384376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Давным-давно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 городов и деревень, где мы сейчас живём, были непроходимые леса, полные зверей и птиц. Многие территории занимали топкие болота. Издавна на этой земле жили славяне. 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соседи,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хазары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монголо-татары,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нападали на славян, опустошали земли, разоряли дома, уводили в плен людей. Жить в таких условиях могли только очень сильные, выносливые и храбрые люди.  Кто же защищал нашу Родину от врагов?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pPr algn="just">
              <a:spcBef>
                <a:spcPts val="0"/>
              </a:spcBef>
            </a:pPr>
            <a:r>
              <a:rPr lang="ru-RU" sz="27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Копье</a:t>
            </a:r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делалось из дерева с железным, острозаточенным наконечником. </a:t>
            </a:r>
            <a:r>
              <a:rPr lang="ru-RU" sz="27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</a:t>
            </a:r>
            <a:r>
              <a:rPr lang="ru-RU" sz="2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являлся  главным оружием богатыря. Это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колющее и рубящее оружие в виде острого прямого клинка с рукояткой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54" y="1638462"/>
            <a:ext cx="3422563" cy="34599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https://media.istockphoto.com/vectors/weapon-spear-vector-id180392068?k=6&amp;m=180392068&amp;s=612x612&amp;w=0&amp;h=gBFUR1EDYW4e9NsOvoQaQmQtLVEVR8eOd8xvAD42u04=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" b="98366" l="817" r="99183">
                        <a14:foregroundMark x1="98366" y1="5065" x2="98366" y2="5065"/>
                        <a14:foregroundMark x1="817" y1="98529" x2="817" y2="98529"/>
                        <a14:foregroundMark x1="99183" y1="980" x2="99183" y2="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8816">
            <a:off x="801956" y="4410707"/>
            <a:ext cx="3040630" cy="30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90889"/>
            <a:ext cx="5143482" cy="315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7707">
            <a:off x="5320995" y="4180650"/>
            <a:ext cx="3250730" cy="325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56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известное оружие  это конечно </a:t>
            </a:r>
            <a:r>
              <a:rPr lang="ru-RU" sz="27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</a:t>
            </a:r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7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стрелы</a:t>
            </a:r>
            <a:r>
              <a:rPr lang="ru-RU" sz="2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Лук изготавливали из рогов животных или дерева. Чаще всего для этого использовалась береза. Стрелы были деревянные, с наконечниками из металла. Хранили их в кожаном колчане, который вешался за спину.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http://img.artlebedev.ru/everything/illustrations/i/7d246d6858ef718a52b9d31639497e7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192591"/>
            <a:ext cx="3458976" cy="43811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-fotki.yandex.ru/get/199051/165929484.590/0_1bd447_181a81af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65584">
            <a:off x="388579" y="2958121"/>
            <a:ext cx="4495845" cy="22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Доблестными и смелыми были богатыри Земли Русской.</a:t>
            </a:r>
            <a:b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456461"/>
            <a:ext cx="7758881" cy="50605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30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2571496_37-p-fon-zelenaya-trava-goluboe-nebo-multyashni-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7.pngwing.com/pngs/686/917/png-transparent-ilya-muromets-dobrynya-nikitich-russian-fairy-tale-bogatyr-hero-horse-mammal-fictional-character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3" b="99749" l="6196" r="94783">
                        <a14:foregroundMark x1="54891" y1="4694" x2="54891" y2="4694"/>
                        <a14:foregroundMark x1="53261" y1="1676" x2="53261" y2="1676"/>
                        <a14:foregroundMark x1="94891" y1="47695" x2="94891" y2="47695"/>
                        <a14:foregroundMark x1="56848" y1="98240" x2="56848" y2="98240"/>
                        <a14:foregroundMark x1="67826" y1="99749" x2="67826" y2="99749"/>
                        <a14:foregroundMark x1="6196" y1="49790" x2="6196" y2="49790"/>
                        <a14:foregroundMark x1="26630" y1="86085" x2="26630" y2="86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757298" cy="48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9112"/>
            <a:ext cx="5626968" cy="632271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и могучие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 на славной Руси!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скакать врагам по нашей Земле!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топтать их коням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русскую!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затмить им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наше красное!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 стоит Русь – не шатается!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века простоит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шелохнется!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atherineasquithgallery.com/uploads/posts/2021-03/1614762956_56-p-detskie-kartinki-dlya-fona-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4054" y="1844824"/>
            <a:ext cx="7838425" cy="20458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67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2760520_97-p-fon-goluboi-myatnii-1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24" y="0"/>
            <a:ext cx="9290296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4632" cy="72007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богатыри?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616624" cy="4586064"/>
          </a:xfrm>
        </p:spPr>
        <p:txBody>
          <a:bodyPr>
            <a:noAutofit/>
          </a:bodyPr>
          <a:lstStyle/>
          <a:p>
            <a:pPr algn="l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люди безмерной силы, стойкости и отваги, совершающие воинские подвиги. Богатыри охраняли нашу Родину от врагов - стояли на заставе (границе), мимо них ни зверь незамеченным не проскользнёт, ни птица не пролетит, а тем более враг не пройдёт. </a:t>
            </a:r>
            <a:b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Отправимся в старину и познакомимся с русскими богатырями, и вы узнаете, какие подвиги они совершили, защищая нашу землю.</a:t>
            </a:r>
            <a:b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i.pinimg.com/originals/67/a4/46/67a44601034e80575d3717a7deb628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8" b="99314" l="1200" r="98133">
                        <a14:foregroundMark x1="65733" y1="2332" x2="65733" y2="2332"/>
                        <a14:foregroundMark x1="95067" y1="2058" x2="95067" y2="2058"/>
                        <a14:foregroundMark x1="86800" y1="11248" x2="86800" y2="11248"/>
                        <a14:foregroundMark x1="78800" y1="16187" x2="78800" y2="16187"/>
                        <a14:foregroundMark x1="27067" y1="72016" x2="27067" y2="72016"/>
                        <a14:foregroundMark x1="26133" y1="82442" x2="26133" y2="82442"/>
                        <a14:foregroundMark x1="16400" y1="83676" x2="16400" y2="83676"/>
                        <a14:foregroundMark x1="3200" y1="96845" x2="3200" y2="96845"/>
                        <a14:foregroundMark x1="1333" y1="99451" x2="1333" y2="99451"/>
                        <a14:foregroundMark x1="14267" y1="90261" x2="14267" y2="90261"/>
                        <a14:foregroundMark x1="10933" y1="93416" x2="10933" y2="93416"/>
                        <a14:foregroundMark x1="8133" y1="93141" x2="8133" y2="93141"/>
                        <a14:foregroundMark x1="6000" y1="89026" x2="6000" y2="89026"/>
                        <a14:foregroundMark x1="4133" y1="85597" x2="4133" y2="85597"/>
                        <a14:foregroundMark x1="2933" y1="83951" x2="2933" y2="83951"/>
                        <a14:foregroundMark x1="5600" y1="92867" x2="5600" y2="92867"/>
                        <a14:foregroundMark x1="12133" y1="93141" x2="12133" y2="93141"/>
                        <a14:foregroundMark x1="15467" y1="94650" x2="15467" y2="94650"/>
                        <a14:foregroundMark x1="17600" y1="96296" x2="17600" y2="96296"/>
                        <a14:foregroundMark x1="16400" y1="97531" x2="16400" y2="97531"/>
                        <a14:foregroundMark x1="14267" y1="97531" x2="14267" y2="97531"/>
                        <a14:foregroundMark x1="12400" y1="95062" x2="12400" y2="95062"/>
                        <a14:foregroundMark x1="92000" y1="29218" x2="92000" y2="29218"/>
                        <a14:foregroundMark x1="90533" y1="19067" x2="90533" y2="19067"/>
                        <a14:foregroundMark x1="90533" y1="8368" x2="90533" y2="8368"/>
                        <a14:foregroundMark x1="98133" y1="2332" x2="98133" y2="2332"/>
                        <a14:foregroundMark x1="24000" y1="67901" x2="24000" y2="67901"/>
                        <a14:foregroundMark x1="21333" y1="71742" x2="21333" y2="71742"/>
                        <a14:backgroundMark x1="5867" y1="95473" x2="5867" y2="95473"/>
                        <a14:backgroundMark x1="9333" y1="95473" x2="9333" y2="9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304" y="2138099"/>
            <a:ext cx="4815349" cy="46805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736905" cy="207424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Вольга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Всеславович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Всеславьевич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русский богатырь, основными чертами его были: хитрость,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язык птиц и животных. Учился он  у семи мудрецов всем наукам-премудростям. Научился оборачиваться серым волком, да ясным соколом, да рыбой-щучиной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ello_html_5a0ce60e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406618"/>
            <a:ext cx="673779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https://kartinkinaden.ru/uploads/posts/2021-01/1611218464_58-p-goluboi-fon-bez-risunka-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kartinkinaden.ru/uploads/posts/2021-01/1611218464_58-p-goluboi-fon-bez-risunka-6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kartinkinaden.ru/uploads/posts/2021-01/1611218464_58-p-goluboi-fon-bez-risunka-6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kartinkinaden.ru/uploads/posts/2021-01/1611218464_58-p-goluboi-fon-bez-risunka-6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286633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Микула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Былинный богатырь Микула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простым пахарем. Он был наделен огромной силой, которая присуща русским богатырям,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эта у него была направлена на обработку родной земли-матушки, пашни. Он не сражается на поле брани в воинских доспехах, не побеждает злых змеев-драконов, налетающих на Русскую землю. Микула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пашет своей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сохой землю.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ello_html_m40ec49f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99" y="3139692"/>
            <a:ext cx="5400601" cy="350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6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76672"/>
            <a:ext cx="4284476" cy="53285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 – известный герой русских былин. Он защищал родную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землю, обладал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нечеловеческой силой. Наиболее известный подвиг Ильи Муромца - бой со злобным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Соловьем-разбойником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Соловей-разбойник был грабителем, нападавшим на путников, которые шли по дороге в Киев.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свое прозвище за то, что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свистел,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нападал. Богатырю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победить злодея.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4881"/>
          <a:stretch/>
        </p:blipFill>
        <p:spPr bwMode="auto">
          <a:xfrm>
            <a:off x="101074" y="548680"/>
            <a:ext cx="4470926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613327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Добрыня Никитич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 и боевой друг  Ильи Муромца и Алёши Поповича. Добрыня обладал недюжинной силой, также он славился смекалкой, тактикой, блестящим умом.   Добрыня не только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Змеем, но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освободил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плена племянницу князя Владимира Забаву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Путятичну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2" t="7505" r="11290" b="6130"/>
          <a:stretch/>
        </p:blipFill>
        <p:spPr bwMode="auto">
          <a:xfrm>
            <a:off x="4822722" y="404664"/>
            <a:ext cx="3853733" cy="5285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060848"/>
            <a:ext cx="4032448" cy="200223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Алёша Попович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Алёша Попович -  младший из тройки самых известных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богатырей.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Алёша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хитрый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отличает именно не силой, а другими качествами,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смекалкой,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удалью, находчивостью. Подвиги Алёши Поповича: сражения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Тугариным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змеем, Идолищем, а также спасение сестры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Збродовичей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889"/>
            <a:ext cx="4320480" cy="648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4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i.pinimg.com/originals/0d/50/c0/0d50c0e0ffc9bc70909d95ed246ce6e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2272"/>
            <a:ext cx="9144000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96852"/>
            <a:ext cx="4032448" cy="243428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Кожемяка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былинном сказании он победил Змея Горыныча. Этот Змей, не удовлетворившись разграблением русской земли, украл княжескую дочь. Узнав у Змея, что он боится только одного богатыря Никиту Кожемяку, она смогла сообщить об этом царю, своему отцу. В результате длительных уговоров, только после просьбы детей, Никита согласился убить Горыныча.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78" y="2945353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ello_html_3dc66b0f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040" y="-159472"/>
            <a:ext cx="3374127" cy="366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9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353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Богатыри земли русской   </vt:lpstr>
      <vt:lpstr>Презентация PowerPoint</vt:lpstr>
      <vt:lpstr>Кто такие богатыри?</vt:lpstr>
      <vt:lpstr>Вольга Всеславович Вольга Всеславьевич – русский богатырь, основными чертами его были: хитрость, умение понимать язык птиц и животных. Учился он  у семи мудрецов всем наукам-премудростям. Научился оборачиваться серым волком, да ясным соколом, да рыбой-щучиной.</vt:lpstr>
      <vt:lpstr>Микула Селянинович Былинный богатырь Микула Селянинович был простым пахарем. Он был наделен огромной силой, которая присуща русским богатырям, но сила эта у него была направлена на обработку родной земли-матушки, пашни. Он не сражается на поле брани в воинских доспехах, не побеждает злых змеев-драконов, налетающих на Русскую землю. Микула Селянинович пашет своей сохой землю.</vt:lpstr>
      <vt:lpstr> Илья Муромец Илья Муромец – известный герой русских былин. Он защищал родную землю, обладал нечеловеческой силой. Наиболее известный подвиг Ильи Муромца - бой со злобным Соловьем-разбойником. Соловей-разбойник был грабителем, нападавшим на путников, которые шли по дороге в Киев. Он получил свое прозвище за то, что громко свистел, когда нападал. Богатырю удалось победить злодея.  </vt:lpstr>
      <vt:lpstr>Добрыня Никитич Верный товарищ и боевой друг  Ильи Муромца и Алёши Поповича. Добрыня обладал недюжинной силой, также он славился смекалкой, тактикой, блестящим умом.   Добрыня не только бился со Змеем, но и освободил из плена племянницу князя Владимира Забаву Путятичну. </vt:lpstr>
      <vt:lpstr>Алёша Попович Алёша Попович -  младший из тройки самых известных богатырей. Алёша не столько сильный, сколько хитрый. Он отличает именно не силой, а другими качествами, смекалкой, удалью, находчивостью. Подвиги Алёши Поповича: сражения с Тугариным змеем, Идолищем, а также спасение сестры Збродовичей. </vt:lpstr>
      <vt:lpstr>Никита Кожемяка В былинном сказании он победил Змея Горыныча. Этот Змей, не удовлетворившись разграблением русской земли, украл княжескую дочь. Узнав у Змея, что он боится только одного богатыря Никиту Кожемяку, она смогла сообщить об этом царю, своему отцу. В результате длительных уговоров, только после просьбы детей, Никита согласился убить Горыныча.</vt:lpstr>
      <vt:lpstr>  Славянские поляницы История полна примеров, когда женщины брали в руки оружие и совершали подвиги. Девы-воины, прозванные поляницами, издавна были известны на Руси.  В былинах поляницы по своей удали и умению владеть оружием мало в чем уступают</vt:lpstr>
      <vt:lpstr>Настасья Микулишна  Дочь богатыря-пахаря Микулы Селяниновича. Настасья была настолько сильна и могуча, что без труда одолела Добрыню Никитича. Добрыня решил «побороться» в чистом поле с поляницей. Он подъехал к ней сзади и ударил ее два раза что есть силы палицей по голове. Но Микулишна и не взглянула на наглеца и даже не почувствовала удара. Ударил Добрыня Настасью еще сильнее. Оглянулась на него богатырша и говорит: «Я-то думала, </vt:lpstr>
      <vt:lpstr>Поляница Савишна Женой Ильи Муромца была поляница Савишна. Она, переодевшись в богатырское платье мужа, спасла Киев от Тугарина Змея. Поляница Алёнушка  Женой Алёши Поповича в былинах стала Елена (Петровна), она же Еленушка, Алёна, Алёнушка.</vt:lpstr>
      <vt:lpstr>Какие доспехи носили русские богатыри и чем были вооружены? </vt:lpstr>
      <vt:lpstr>Богатырю, помимо простой одежды, необходимы доспехи -  защитная одежда, которая убережет тело от ранений на поле боя. </vt:lpstr>
      <vt:lpstr>Шлем  Шлем изготавливали из металлических пластин, он имел конусообразную форму. Благодаря такой форме, голова была максимально защищена от ударов меча, он просто с нее соскальзывал. Внутри шлем обивался кожей, что смягчало удар. </vt:lpstr>
      <vt:lpstr> Кольчуга   Весила кольчуга около 10 килограмм и состояла из плотно прилегающих друг к другу металлических колец. Изготовление кольчуги — очень сложный и долгий процесс. Так же использовались кожаные рубахи, на которые нашивались пластины из металла, называлась такая защита «куяк». </vt:lpstr>
      <vt:lpstr>Щит Щиты изготавливались из дерева и были очень легкими. С таким щитом можно было легко двигаться в процессе битвы, но это снижало степень защиты, так как дерево далеко не самый прочный материал.  </vt:lpstr>
      <vt:lpstr>Важным было и оружие, которое предоставляет богатырю не только  защиту, но и дает возможность активно нападать. Существуют несколько видов оружия. </vt:lpstr>
      <vt:lpstr>Булава выглядит как деревянная дубина, от конца которой отходит цепочка, а на цепочке находится металлический шар с шипами. для боя с близкого расстояния служила палица. Это, изготовленная из дерева, большая дубина, конец которой оборачивался пластиной из метала, для усиления эффекта туда добавлялись шипы или гвозди. </vt:lpstr>
      <vt:lpstr>Копье делалось из дерева с железным, острозаточенным наконечником. Меч являлся  главным оружием богатыря. Это колющее и рубящее оружие в виде острого прямого клинка с рукояткой.  </vt:lpstr>
      <vt:lpstr>Самое известное оружие  это конечно лук и стрелы. Лук изготавливали из рогов животных или дерева. Чаще всего для этого использовалась береза. Стрелы были деревянные, с наконечниками из металла. Хранили их в кожаном колчане, который вешался за спину.  </vt:lpstr>
      <vt:lpstr>Доблестными и смелыми были богатыри Земли Русской. </vt:lpstr>
      <vt:lpstr>Сильные и могучие Богатыри на славной Руси! Не скакать врагам по нашей Земле! Не топтать их коням Землю русскую! Не затмить им Солнце наше красное! Век стоит Русь – не шатается! И века простоит Не шелохнется!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«Детский сад №18»   Богатыри земли русской</dc:title>
  <dc:creator>вова1</dc:creator>
  <cp:lastModifiedBy>User</cp:lastModifiedBy>
  <cp:revision>40</cp:revision>
  <dcterms:created xsi:type="dcterms:W3CDTF">2021-06-22T13:01:54Z</dcterms:created>
  <dcterms:modified xsi:type="dcterms:W3CDTF">2025-01-31T19:18:21Z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1998527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