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7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Ещё в космос, вместо людей, отправляют специальных роботов, которых высаживают на поверхность других планет для подробного изучения.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В том числе и на луну. Такой робот называется Луноход.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220" name="Picture 4" descr="Стих Луноход Валентина Берестова читать для детей онлайн из коллекции про  природу космос ~ Skazki.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6223"/>
            <a:ext cx="6786715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1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056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Ещё люди создали искусственные спутники, летающие вокруг Земли. Спутники следят за обстановкой на Земле, передают данные о погоде, передвижениях морских судов и т.п. Спутники также передают сигналы на наши любимые с вами телевизоры и телефоны через антенны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" y="2996952"/>
            <a:ext cx="3970867" cy="347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20" y="2496964"/>
            <a:ext cx="4896544" cy="354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92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Сегодня в космос летают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космические корабли из разных стран</a:t>
            </a:r>
            <a:endParaRPr lang="ru-RU" dirty="0"/>
          </a:p>
        </p:txBody>
      </p:sp>
      <p:pic>
        <p:nvPicPr>
          <p:cNvPr id="11268" name="Picture 4" descr="Одного астронавта NASA возьмут на корабль &quot;Союз&quot; в этом году — Российская 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3" y="1216478"/>
            <a:ext cx="3411463" cy="2409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осмические аппара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5016"/>
            <a:ext cx="346556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Первый российский частный спутник: месяц после запус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21" y="4023643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Чудеса инженерии - Международная космическая станция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3" y="4020112"/>
            <a:ext cx="341146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4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Растите, учитесь, дерзайте, </a:t>
            </a:r>
            <a:br>
              <a:rPr kumimoji="0" lang="ru-RU" sz="4000" b="1" i="0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4000" b="1" i="0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всё в ваших руках!</a:t>
            </a:r>
            <a:endParaRPr kumimoji="0" lang="ru-RU" sz="1800" b="1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2" name="Picture 4" descr="Хотите лучшее будущее для своего ребенка? Тогда научите его 1 навыку | DT9 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50" y="1772816"/>
            <a:ext cx="661510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dim\Desktop\Космос\9a34cf9bea53a265d8d6326d7a065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Ещё с давних времен люди хотели узнать, что же такое Космос, как выглядят звезды вблизи, можно ли жить на других планетах. А человеку очень хотелось самому полететь в космос.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53" name="Picture 5" descr="Фото Мальчик с девочкой сидят на высокой траве и смотрят на звездное неб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904656" cy="4839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128" y="188640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Учёных, которые наблюдают за звездами и изучают их, называют Астрономы. Но астрономы изучают звезды и планеты  с земли, смотря в свои телескопы. </a:t>
            </a:r>
            <a:br>
              <a:rPr lang="ru-RU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endParaRPr lang="ru-RU" dirty="0"/>
          </a:p>
        </p:txBody>
      </p:sp>
      <p:pic>
        <p:nvPicPr>
          <p:cNvPr id="3076" name="Picture 4" descr="Фиксики - О телескопе (Телескоп) / fixik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" y="2132856"/>
            <a:ext cx="805204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7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749" y="116632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Основоположниками космонавтики считают </a:t>
            </a:r>
          </a:p>
          <a:p>
            <a:pPr algn="ctr"/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двух учёных.</a:t>
            </a:r>
            <a:endParaRPr lang="ru-RU" dirty="0"/>
          </a:p>
        </p:txBody>
      </p:sp>
      <p:pic>
        <p:nvPicPr>
          <p:cNvPr id="14342" name="Picture 6" descr="Сергей Павлович Королё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65144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5899" y="5229200"/>
            <a:ext cx="2000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Циолковский </a:t>
            </a:r>
          </a:p>
          <a:p>
            <a:pPr algn="ctr">
              <a:lnSpc>
                <a:spcPts val="2400"/>
              </a:lnSpc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Константин </a:t>
            </a:r>
          </a:p>
          <a:p>
            <a:pPr algn="ctr">
              <a:lnSpc>
                <a:spcPts val="2400"/>
              </a:lnSpc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Эдуардович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255592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Королев 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lvl="0" algn="ctr">
              <a:lnSpc>
                <a:spcPts val="2400"/>
              </a:lnSpc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Сергей</a:t>
            </a:r>
            <a:endParaRPr lang="ru-RU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  <a:p>
            <a:pPr lvl="0" algn="ctr">
              <a:lnSpc>
                <a:spcPts val="2400"/>
              </a:lnSpc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Павлович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4344" name="Picture 8" descr="К.Э.Циолковский - Физика - 7 кла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64" y="1340768"/>
            <a:ext cx="2660232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0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alatino Linotype" pitchFamily="18" charset="0"/>
                <a:ea typeface="+mj-ea"/>
                <a:cs typeface="+mj-cs"/>
              </a:rPr>
              <a:t>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  <a:endParaRPr lang="ru-RU" sz="2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4100" name="Picture 4" descr="Советский космический корабль &quot;Восток&quot;. Досье - Биографии и справки - Т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3" y="1460977"/>
            <a:ext cx="7162194" cy="513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6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Чтобы отправить в космос человека, ученым нужно было узнать,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с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чем он может там столкнуться. Они приняли решение отправить в космос  животных</a:t>
            </a:r>
            <a:r>
              <a:rPr lang="ru-RU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+mj-ea"/>
                <a:cs typeface="+mj-cs"/>
              </a:rPr>
              <a:t>. Первыми животными – космонавтами, которые полетели в Космос </a:t>
            </a: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+mj-ea"/>
                <a:cs typeface="+mj-cs"/>
              </a:rPr>
              <a:t>были </a:t>
            </a:r>
            <a:r>
              <a:rPr lang="ru-RU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+mj-ea"/>
                <a:cs typeface="+mj-cs"/>
              </a:rPr>
              <a:t>собаки – Белка и Стрелка</a:t>
            </a: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+mj-ea"/>
                <a:cs typeface="+mj-cs"/>
              </a:rPr>
              <a:t>.</a:t>
            </a:r>
            <a:r>
              <a:rPr lang="en-US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19 августа 1960 </a:t>
            </a:r>
            <a:r>
              <a:rPr lang="ru-RU" sz="2400" b="1" dirty="0" err="1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г.собаки</a:t>
            </a:r>
            <a:r>
              <a:rPr lang="ru-RU" sz="24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Белка и Стрелка,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а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вместе с ними - 40 мышей, 2 крысы, различные мухи, растения и микроорганизмы 17 раз облетели</a:t>
            </a:r>
          </a:p>
          <a:p>
            <a:pPr lvl="0"/>
            <a:r>
              <a:rPr lang="ru-RU" sz="24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вокруг Земли и приземлились.</a:t>
            </a:r>
            <a:r>
              <a:rPr lang="ru-RU" sz="2400" b="1" dirty="0">
                <a:solidFill>
                  <a:prstClr val="white"/>
                </a:solidFill>
                <a:latin typeface="Palatino Linotype" pitchFamily="18" charset="0"/>
              </a:rPr>
              <a:t> </a:t>
            </a:r>
          </a:p>
          <a:p>
            <a:pPr lvl="0"/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t="29057" r="23585" b="6541"/>
          <a:stretch/>
        </p:blipFill>
        <p:spPr bwMode="auto">
          <a:xfrm>
            <a:off x="448627" y="3611017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81" y="3573016"/>
            <a:ext cx="4087291" cy="3062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12 апреля 1961 года советский космонавт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Юрий Алексеевич Гагарин впервые в мире совершил орбитальный облёт планеты Земля.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Полёт продлился 1 час и 48 минут.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И теперь День космонавтики отмечается в России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12 апреля.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F:\DakMyKoXcAIye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720080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7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676875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>
              <a:spcBef>
                <a:spcPct val="20000"/>
              </a:spcBef>
              <a:buSzPct val="60000"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Первой женщиной, полетевшей в космос, была так же наша соотечественница </a:t>
            </a:r>
          </a:p>
          <a:p>
            <a:pPr marL="18288" lvl="0">
              <a:spcBef>
                <a:spcPct val="20000"/>
              </a:spcBef>
              <a:buSzPct val="60000"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Валентина Терешкова.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11" y="1484784"/>
            <a:ext cx="3335337" cy="4846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3234"/>
            <a:ext cx="4548187" cy="454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2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49694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>
              <a:spcBef>
                <a:spcPct val="20000"/>
              </a:spcBef>
              <a:buSzPct val="60000"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Сегодня в космос летают сотни астронавтов </a:t>
            </a:r>
          </a:p>
          <a:p>
            <a:pPr marL="18288" lvl="0">
              <a:spcBef>
                <a:spcPct val="20000"/>
              </a:spcBef>
              <a:buSzPct val="60000"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со всего света и изучают другие планеты, спутники и звезды.</a:t>
            </a:r>
          </a:p>
          <a:p>
            <a:pPr marL="18288" lvl="0">
              <a:spcBef>
                <a:spcPct val="20000"/>
              </a:spcBef>
              <a:buSzPct val="60000"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Они выходят из своих кораблей, одетые в защитные скафандры, в открытый космос. </a:t>
            </a:r>
          </a:p>
          <a:p>
            <a:pPr marL="18288" lvl="0">
              <a:spcBef>
                <a:spcPct val="20000"/>
              </a:spcBef>
              <a:buSzPct val="60000"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Даже высаживались на луну.</a:t>
            </a:r>
          </a:p>
        </p:txBody>
      </p:sp>
      <p:pic>
        <p:nvPicPr>
          <p:cNvPr id="8196" name="Picture 4" descr="Какая зарплата у космонавтов в месяц в России и в других странах | Техкуль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09" y="2780928"/>
            <a:ext cx="5231904" cy="304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У космонавтов нашли изменения в мозге - ZERKALO.AZ - Новости Азербайджана и  мир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" y="3429000"/>
            <a:ext cx="457494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45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323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12</cp:revision>
  <dcterms:created xsi:type="dcterms:W3CDTF">2021-03-18T10:12:55Z</dcterms:created>
  <dcterms:modified xsi:type="dcterms:W3CDTF">2021-03-23T09:16:13Z</dcterms:modified>
</cp:coreProperties>
</file>