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4.xml" ContentType="application/vnd.openxmlformats-officedocument.theme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theme/theme15.xml" ContentType="application/vnd.openxmlformats-officedocument.theme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theme/theme16.xml" ContentType="application/vnd.openxmlformats-officedocument.theme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theme/theme17.xml" ContentType="application/vnd.openxmlformats-officedocument.theme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theme/theme18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84" r:id="rId3"/>
    <p:sldMasterId id="2147483696" r:id="rId4"/>
    <p:sldMasterId id="2147483708" r:id="rId5"/>
    <p:sldMasterId id="2147483720" r:id="rId6"/>
    <p:sldMasterId id="2147483732" r:id="rId7"/>
    <p:sldMasterId id="2147483744" r:id="rId8"/>
    <p:sldMasterId id="2147483756" r:id="rId9"/>
    <p:sldMasterId id="2147483768" r:id="rId10"/>
    <p:sldMasterId id="2147483780" r:id="rId11"/>
    <p:sldMasterId id="2147483792" r:id="rId12"/>
    <p:sldMasterId id="2147483804" r:id="rId13"/>
    <p:sldMasterId id="2147483816" r:id="rId14"/>
    <p:sldMasterId id="2147483828" r:id="rId15"/>
    <p:sldMasterId id="2147483840" r:id="rId16"/>
    <p:sldMasterId id="2147483852" r:id="rId17"/>
    <p:sldMasterId id="2147483864" r:id="rId18"/>
  </p:sldMasterIdLst>
  <p:sldIdLst>
    <p:sldId id="277" r:id="rId19"/>
    <p:sldId id="257" r:id="rId20"/>
    <p:sldId id="279" r:id="rId21"/>
    <p:sldId id="259" r:id="rId22"/>
    <p:sldId id="261" r:id="rId23"/>
    <p:sldId id="262" r:id="rId24"/>
    <p:sldId id="263" r:id="rId25"/>
    <p:sldId id="264" r:id="rId26"/>
    <p:sldId id="265" r:id="rId27"/>
    <p:sldId id="266" r:id="rId28"/>
    <p:sldId id="267" r:id="rId29"/>
    <p:sldId id="268" r:id="rId30"/>
    <p:sldId id="269" r:id="rId31"/>
    <p:sldId id="280" r:id="rId32"/>
    <p:sldId id="270" r:id="rId33"/>
    <p:sldId id="271" r:id="rId34"/>
    <p:sldId id="272" r:id="rId35"/>
    <p:sldId id="273" r:id="rId36"/>
    <p:sldId id="274" r:id="rId37"/>
    <p:sldId id="275" r:id="rId38"/>
    <p:sldId id="258" r:id="rId39"/>
    <p:sldId id="276" r:id="rId4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2" d="100"/>
          <a:sy n="112" d="100"/>
        </p:scale>
        <p:origin x="-158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26" Type="http://schemas.openxmlformats.org/officeDocument/2006/relationships/slide" Target="slides/slide8.xml"/><Relationship Id="rId39" Type="http://schemas.openxmlformats.org/officeDocument/2006/relationships/slide" Target="slides/slide2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3.xml"/><Relationship Id="rId34" Type="http://schemas.openxmlformats.org/officeDocument/2006/relationships/slide" Target="slides/slide16.xml"/><Relationship Id="rId42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7.xml"/><Relationship Id="rId33" Type="http://schemas.openxmlformats.org/officeDocument/2006/relationships/slide" Target="slides/slide15.xml"/><Relationship Id="rId38" Type="http://schemas.openxmlformats.org/officeDocument/2006/relationships/slide" Target="slides/slide20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0" Type="http://schemas.openxmlformats.org/officeDocument/2006/relationships/slide" Target="slides/slide2.xml"/><Relationship Id="rId29" Type="http://schemas.openxmlformats.org/officeDocument/2006/relationships/slide" Target="slides/slide11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6.xml"/><Relationship Id="rId32" Type="http://schemas.openxmlformats.org/officeDocument/2006/relationships/slide" Target="slides/slide14.xml"/><Relationship Id="rId37" Type="http://schemas.openxmlformats.org/officeDocument/2006/relationships/slide" Target="slides/slide19.xml"/><Relationship Id="rId40" Type="http://schemas.openxmlformats.org/officeDocument/2006/relationships/slide" Target="slides/slide22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5.xml"/><Relationship Id="rId28" Type="http://schemas.openxmlformats.org/officeDocument/2006/relationships/slide" Target="slides/slide10.xml"/><Relationship Id="rId36" Type="http://schemas.openxmlformats.org/officeDocument/2006/relationships/slide" Target="slides/slide18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1.xml"/><Relationship Id="rId31" Type="http://schemas.openxmlformats.org/officeDocument/2006/relationships/slide" Target="slides/slide13.xml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4.xml"/><Relationship Id="rId27" Type="http://schemas.openxmlformats.org/officeDocument/2006/relationships/slide" Target="slides/slide9.xml"/><Relationship Id="rId30" Type="http://schemas.openxmlformats.org/officeDocument/2006/relationships/slide" Target="slides/slide12.xml"/><Relationship Id="rId35" Type="http://schemas.openxmlformats.org/officeDocument/2006/relationships/slide" Target="slides/slide17.xml"/><Relationship Id="rId43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17.05.2021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17.05.2021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17.05.2021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09FF75-C456-4937-BA71-FAFA50689DF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DB99D7-D5AC-45D2-8120-5B95C9BBD825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24358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079D46-975E-4A61-9104-E4DBE77147AA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B86319-3E5A-4003-BB79-620CF0908295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3829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B1EFB8-2AB5-4FD7-90B8-B223074F9C02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07F481-A26D-4DD4-93B5-90769EDBA174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92879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21CD61-17D1-436C-91AD-FA0DAA699A85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683753-42E2-422E-AD57-21A3E461DE21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04736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2A928A-8956-4A53-8DED-33C85A77852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8DF36E-2D3E-447A-AEFB-4E54719EBA11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933817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1DBB1D-5B3B-4485-9ABD-7DD00A39973A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E84CAA-0410-419D-A151-4FA91657548C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227712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C8738C-CF7C-43E4-AA26-FCEE6284CB9C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AE5128-041A-4437-9055-915BD6D517EE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855964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A5E2D3-413C-4185-AB88-3612FD78C1C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B3EE0F-2E1A-4123-A4B5-4289F22346E4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446777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4EE8EB-5926-4F57-B84E-1E75FF07C5BF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2F84EB-0A82-4F27-A5C2-4280B31F798D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58204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A4AF58-6C7C-44E0-BF8D-4372093BB2A5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F5EAE9-EBA9-48AE-B49B-165AD4F0FFAF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738810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F99608-B015-49B3-BC51-B6B1A6E0A1CA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2353BA-99F1-4DF2-A624-650676595E2C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744876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09FF75-C456-4937-BA71-FAFA50689DF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DB99D7-D5AC-45D2-8120-5B95C9BBD825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306211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079D46-975E-4A61-9104-E4DBE77147AA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B86319-3E5A-4003-BB79-620CF0908295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019264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B1EFB8-2AB5-4FD7-90B8-B223074F9C02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07F481-A26D-4DD4-93B5-90769EDBA174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746482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21CD61-17D1-436C-91AD-FA0DAA699A85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683753-42E2-422E-AD57-21A3E461DE21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634551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2A928A-8956-4A53-8DED-33C85A77852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8DF36E-2D3E-447A-AEFB-4E54719EBA11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927287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1DBB1D-5B3B-4485-9ABD-7DD00A39973A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E84CAA-0410-419D-A151-4FA91657548C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924679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C8738C-CF7C-43E4-AA26-FCEE6284CB9C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AE5128-041A-4437-9055-915BD6D517EE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547980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A5E2D3-413C-4185-AB88-3612FD78C1C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B3EE0F-2E1A-4123-A4B5-4289F22346E4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350506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4EE8EB-5926-4F57-B84E-1E75FF07C5BF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2F84EB-0A82-4F27-A5C2-4280B31F798D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602767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A4AF58-6C7C-44E0-BF8D-4372093BB2A5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F5EAE9-EBA9-48AE-B49B-165AD4F0FFAF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133041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F99608-B015-49B3-BC51-B6B1A6E0A1CA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2353BA-99F1-4DF2-A624-650676595E2C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251716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09FF75-C456-4937-BA71-FAFA50689DF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DB99D7-D5AC-45D2-8120-5B95C9BBD825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321428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079D46-975E-4A61-9104-E4DBE77147AA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B86319-3E5A-4003-BB79-620CF0908295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271435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B1EFB8-2AB5-4FD7-90B8-B223074F9C02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07F481-A26D-4DD4-93B5-90769EDBA174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720180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21CD61-17D1-436C-91AD-FA0DAA699A85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683753-42E2-422E-AD57-21A3E461DE21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126108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2A928A-8956-4A53-8DED-33C85A77852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8DF36E-2D3E-447A-AEFB-4E54719EBA11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380140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1DBB1D-5B3B-4485-9ABD-7DD00A39973A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E84CAA-0410-419D-A151-4FA91657548C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692091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C8738C-CF7C-43E4-AA26-FCEE6284CB9C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AE5128-041A-4437-9055-915BD6D517EE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920154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A5E2D3-413C-4185-AB88-3612FD78C1C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B3EE0F-2E1A-4123-A4B5-4289F22346E4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553891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4EE8EB-5926-4F57-B84E-1E75FF07C5BF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2F84EB-0A82-4F27-A5C2-4280B31F798D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021861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A4AF58-6C7C-44E0-BF8D-4372093BB2A5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F5EAE9-EBA9-48AE-B49B-165AD4F0FFAF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797989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F99608-B015-49B3-BC51-B6B1A6E0A1CA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2353BA-99F1-4DF2-A624-650676595E2C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282629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09FF75-C456-4937-BA71-FAFA50689DF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DB99D7-D5AC-45D2-8120-5B95C9BBD825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43589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079D46-975E-4A61-9104-E4DBE77147AA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B86319-3E5A-4003-BB79-620CF0908295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265962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B1EFB8-2AB5-4FD7-90B8-B223074F9C02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07F481-A26D-4DD4-93B5-90769EDBA174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769617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21CD61-17D1-436C-91AD-FA0DAA699A85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683753-42E2-422E-AD57-21A3E461DE21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527261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2A928A-8956-4A53-8DED-33C85A77852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8DF36E-2D3E-447A-AEFB-4E54719EBA11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679858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1DBB1D-5B3B-4485-9ABD-7DD00A39973A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E84CAA-0410-419D-A151-4FA91657548C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310552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C8738C-CF7C-43E4-AA26-FCEE6284CB9C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AE5128-041A-4437-9055-915BD6D517EE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589542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A5E2D3-413C-4185-AB88-3612FD78C1C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B3EE0F-2E1A-4123-A4B5-4289F22346E4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02563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4EE8EB-5926-4F57-B84E-1E75FF07C5BF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2F84EB-0A82-4F27-A5C2-4280B31F798D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02874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A4AF58-6C7C-44E0-BF8D-4372093BB2A5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F5EAE9-EBA9-48AE-B49B-165AD4F0FFAF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027073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F99608-B015-49B3-BC51-B6B1A6E0A1CA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2353BA-99F1-4DF2-A624-650676595E2C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443741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09FF75-C456-4937-BA71-FAFA50689DF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DB99D7-D5AC-45D2-8120-5B95C9BBD825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178189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079D46-975E-4A61-9104-E4DBE77147AA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B86319-3E5A-4003-BB79-620CF0908295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46836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B1EFB8-2AB5-4FD7-90B8-B223074F9C02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07F481-A26D-4DD4-93B5-90769EDBA174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330432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21CD61-17D1-436C-91AD-FA0DAA699A85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683753-42E2-422E-AD57-21A3E461DE21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177122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2A928A-8956-4A53-8DED-33C85A77852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8DF36E-2D3E-447A-AEFB-4E54719EBA11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361933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1DBB1D-5B3B-4485-9ABD-7DD00A39973A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E84CAA-0410-419D-A151-4FA91657548C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996560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C8738C-CF7C-43E4-AA26-FCEE6284CB9C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AE5128-041A-4437-9055-915BD6D517EE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130616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A5E2D3-413C-4185-AB88-3612FD78C1C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B3EE0F-2E1A-4123-A4B5-4289F22346E4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8843647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4EE8EB-5926-4F57-B84E-1E75FF07C5BF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2F84EB-0A82-4F27-A5C2-4280B31F798D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766824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A4AF58-6C7C-44E0-BF8D-4372093BB2A5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F5EAE9-EBA9-48AE-B49B-165AD4F0FFAF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898228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F99608-B015-49B3-BC51-B6B1A6E0A1CA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2353BA-99F1-4DF2-A624-650676595E2C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035497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09FF75-C456-4937-BA71-FAFA50689DF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DB99D7-D5AC-45D2-8120-5B95C9BBD825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1280887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079D46-975E-4A61-9104-E4DBE77147AA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B86319-3E5A-4003-BB79-620CF0908295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3181240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B1EFB8-2AB5-4FD7-90B8-B223074F9C02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07F481-A26D-4DD4-93B5-90769EDBA174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6149098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21CD61-17D1-436C-91AD-FA0DAA699A85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683753-42E2-422E-AD57-21A3E461DE21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2527287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2A928A-8956-4A53-8DED-33C85A77852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8DF36E-2D3E-447A-AEFB-4E54719EBA11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3567635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1DBB1D-5B3B-4485-9ABD-7DD00A39973A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E84CAA-0410-419D-A151-4FA91657548C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0212906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C8738C-CF7C-43E4-AA26-FCEE6284CB9C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AE5128-041A-4437-9055-915BD6D517EE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106924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A5E2D3-413C-4185-AB88-3612FD78C1C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B3EE0F-2E1A-4123-A4B5-4289F22346E4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926031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4EE8EB-5926-4F57-B84E-1E75FF07C5BF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2F84EB-0A82-4F27-A5C2-4280B31F798D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8438223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A4AF58-6C7C-44E0-BF8D-4372093BB2A5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F5EAE9-EBA9-48AE-B49B-165AD4F0FFAF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7748148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F99608-B015-49B3-BC51-B6B1A6E0A1CA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2353BA-99F1-4DF2-A624-650676595E2C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2314619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09FF75-C456-4937-BA71-FAFA50689DF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DB99D7-D5AC-45D2-8120-5B95C9BBD825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0558236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079D46-975E-4A61-9104-E4DBE77147AA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B86319-3E5A-4003-BB79-620CF0908295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1155711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B1EFB8-2AB5-4FD7-90B8-B223074F9C02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07F481-A26D-4DD4-93B5-90769EDBA174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6817019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21CD61-17D1-436C-91AD-FA0DAA699A85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683753-42E2-422E-AD57-21A3E461DE21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6104131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2A928A-8956-4A53-8DED-33C85A77852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8DF36E-2D3E-447A-AEFB-4E54719EBA11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285658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1DBB1D-5B3B-4485-9ABD-7DD00A39973A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E84CAA-0410-419D-A151-4FA91657548C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535699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C8738C-CF7C-43E4-AA26-FCEE6284CB9C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AE5128-041A-4437-9055-915BD6D517EE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3367817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A5E2D3-413C-4185-AB88-3612FD78C1C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B3EE0F-2E1A-4123-A4B5-4289F22346E4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733127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4EE8EB-5926-4F57-B84E-1E75FF07C5BF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2F84EB-0A82-4F27-A5C2-4280B31F798D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9607557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A4AF58-6C7C-44E0-BF8D-4372093BB2A5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F5EAE9-EBA9-48AE-B49B-165AD4F0FFAF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7727585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F99608-B015-49B3-BC51-B6B1A6E0A1CA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2353BA-99F1-4DF2-A624-650676595E2C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504877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09FF75-C456-4937-BA71-FAFA50689DF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DB99D7-D5AC-45D2-8120-5B95C9BBD825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7657655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079D46-975E-4A61-9104-E4DBE77147AA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B86319-3E5A-4003-BB79-620CF0908295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1653194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B1EFB8-2AB5-4FD7-90B8-B223074F9C02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07F481-A26D-4DD4-93B5-90769EDBA174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1966457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21CD61-17D1-436C-91AD-FA0DAA699A85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683753-42E2-422E-AD57-21A3E461DE21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4806084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2A928A-8956-4A53-8DED-33C85A77852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8DF36E-2D3E-447A-AEFB-4E54719EBA11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3810410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1DBB1D-5B3B-4485-9ABD-7DD00A39973A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E84CAA-0410-419D-A151-4FA91657548C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2594742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C8738C-CF7C-43E4-AA26-FCEE6284CB9C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AE5128-041A-4437-9055-915BD6D517EE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0878535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A5E2D3-413C-4185-AB88-3612FD78C1C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B3EE0F-2E1A-4123-A4B5-4289F22346E4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1857512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4EE8EB-5926-4F57-B84E-1E75FF07C5BF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2F84EB-0A82-4F27-A5C2-4280B31F798D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9063962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A4AF58-6C7C-44E0-BF8D-4372093BB2A5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F5EAE9-EBA9-48AE-B49B-165AD4F0FFAF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1139001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F99608-B015-49B3-BC51-B6B1A6E0A1CA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2353BA-99F1-4DF2-A624-650676595E2C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4843512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09FF75-C456-4937-BA71-FAFA50689DF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DB99D7-D5AC-45D2-8120-5B95C9BBD825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4885448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079D46-975E-4A61-9104-E4DBE77147AA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B86319-3E5A-4003-BB79-620CF0908295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0139973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B1EFB8-2AB5-4FD7-90B8-B223074F9C02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07F481-A26D-4DD4-93B5-90769EDBA174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879258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21CD61-17D1-436C-91AD-FA0DAA699A85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683753-42E2-422E-AD57-21A3E461DE21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1683158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2A928A-8956-4A53-8DED-33C85A77852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8DF36E-2D3E-447A-AEFB-4E54719EBA11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3177689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1DBB1D-5B3B-4485-9ABD-7DD00A39973A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E84CAA-0410-419D-A151-4FA91657548C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5303573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C8738C-CF7C-43E4-AA26-FCEE6284CB9C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AE5128-041A-4437-9055-915BD6D517EE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8915482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A5E2D3-413C-4185-AB88-3612FD78C1C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B3EE0F-2E1A-4123-A4B5-4289F22346E4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351550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4EE8EB-5926-4F57-B84E-1E75FF07C5BF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2F84EB-0A82-4F27-A5C2-4280B31F798D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8947125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A4AF58-6C7C-44E0-BF8D-4372093BB2A5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F5EAE9-EBA9-48AE-B49B-165AD4F0FFAF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210346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F99608-B015-49B3-BC51-B6B1A6E0A1CA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2353BA-99F1-4DF2-A624-650676595E2C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8507755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09FF75-C456-4937-BA71-FAFA50689DF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DB99D7-D5AC-45D2-8120-5B95C9BBD825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3367031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079D46-975E-4A61-9104-E4DBE77147AA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B86319-3E5A-4003-BB79-620CF0908295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281229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B1EFB8-2AB5-4FD7-90B8-B223074F9C02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07F481-A26D-4DD4-93B5-90769EDBA174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0060790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21CD61-17D1-436C-91AD-FA0DAA699A85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683753-42E2-422E-AD57-21A3E461DE21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561633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2A928A-8956-4A53-8DED-33C85A77852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8DF36E-2D3E-447A-AEFB-4E54719EBA11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0383950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1DBB1D-5B3B-4485-9ABD-7DD00A39973A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E84CAA-0410-419D-A151-4FA91657548C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9396606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C8738C-CF7C-43E4-AA26-FCEE6284CB9C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AE5128-041A-4437-9055-915BD6D517EE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439712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A5E2D3-413C-4185-AB88-3612FD78C1C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B3EE0F-2E1A-4123-A4B5-4289F22346E4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7989348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4EE8EB-5926-4F57-B84E-1E75FF07C5BF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2F84EB-0A82-4F27-A5C2-4280B31F798D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0500447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A4AF58-6C7C-44E0-BF8D-4372093BB2A5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F5EAE9-EBA9-48AE-B49B-165AD4F0FFAF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5439230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F99608-B015-49B3-BC51-B6B1A6E0A1CA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2353BA-99F1-4DF2-A624-650676595E2C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5780478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09FF75-C456-4937-BA71-FAFA50689DF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DB99D7-D5AC-45D2-8120-5B95C9BBD825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4742353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079D46-975E-4A61-9104-E4DBE77147AA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B86319-3E5A-4003-BB79-620CF0908295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6688072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B1EFB8-2AB5-4FD7-90B8-B223074F9C02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07F481-A26D-4DD4-93B5-90769EDBA174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9844945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21CD61-17D1-436C-91AD-FA0DAA699A85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683753-42E2-422E-AD57-21A3E461DE21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5721774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2A928A-8956-4A53-8DED-33C85A77852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8DF36E-2D3E-447A-AEFB-4E54719EBA11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4036476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1DBB1D-5B3B-4485-9ABD-7DD00A39973A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E84CAA-0410-419D-A151-4FA91657548C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6361031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C8738C-CF7C-43E4-AA26-FCEE6284CB9C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AE5128-041A-4437-9055-915BD6D517EE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5750418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A5E2D3-413C-4185-AB88-3612FD78C1C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B3EE0F-2E1A-4123-A4B5-4289F22346E4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8839056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4EE8EB-5926-4F57-B84E-1E75FF07C5BF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2F84EB-0A82-4F27-A5C2-4280B31F798D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4226600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A4AF58-6C7C-44E0-BF8D-4372093BB2A5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F5EAE9-EBA9-48AE-B49B-165AD4F0FFAF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1366065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F99608-B015-49B3-BC51-B6B1A6E0A1CA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2353BA-99F1-4DF2-A624-650676595E2C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6524400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09FF75-C456-4937-BA71-FAFA50689DF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DB99D7-D5AC-45D2-8120-5B95C9BBD825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4806156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079D46-975E-4A61-9104-E4DBE77147AA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B86319-3E5A-4003-BB79-620CF0908295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2784554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B1EFB8-2AB5-4FD7-90B8-B223074F9C02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07F481-A26D-4DD4-93B5-90769EDBA174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602915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21CD61-17D1-436C-91AD-FA0DAA699A85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683753-42E2-422E-AD57-21A3E461DE21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2759385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2A928A-8956-4A53-8DED-33C85A77852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8DF36E-2D3E-447A-AEFB-4E54719EBA11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890929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1DBB1D-5B3B-4485-9ABD-7DD00A39973A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E84CAA-0410-419D-A151-4FA91657548C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408842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C8738C-CF7C-43E4-AA26-FCEE6284CB9C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AE5128-041A-4437-9055-915BD6D517EE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1451536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A5E2D3-413C-4185-AB88-3612FD78C1C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B3EE0F-2E1A-4123-A4B5-4289F22346E4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2148154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4EE8EB-5926-4F57-B84E-1E75FF07C5BF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2F84EB-0A82-4F27-A5C2-4280B31F798D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154328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A4AF58-6C7C-44E0-BF8D-4372093BB2A5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F5EAE9-EBA9-48AE-B49B-165AD4F0FFAF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2233832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F99608-B015-49B3-BC51-B6B1A6E0A1CA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2353BA-99F1-4DF2-A624-650676595E2C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9907856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09FF75-C456-4937-BA71-FAFA50689DF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DB99D7-D5AC-45D2-8120-5B95C9BBD825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7680728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079D46-975E-4A61-9104-E4DBE77147AA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B86319-3E5A-4003-BB79-620CF0908295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8569868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B1EFB8-2AB5-4FD7-90B8-B223074F9C02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07F481-A26D-4DD4-93B5-90769EDBA174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38797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21CD61-17D1-436C-91AD-FA0DAA699A85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683753-42E2-422E-AD57-21A3E461DE21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7506606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2A928A-8956-4A53-8DED-33C85A77852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8DF36E-2D3E-447A-AEFB-4E54719EBA11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34518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1DBB1D-5B3B-4485-9ABD-7DD00A39973A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E84CAA-0410-419D-A151-4FA91657548C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3531535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C8738C-CF7C-43E4-AA26-FCEE6284CB9C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AE5128-041A-4437-9055-915BD6D517EE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2406252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A5E2D3-413C-4185-AB88-3612FD78C1C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B3EE0F-2E1A-4123-A4B5-4289F22346E4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0388234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4EE8EB-5926-4F57-B84E-1E75FF07C5BF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2F84EB-0A82-4F27-A5C2-4280B31F798D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5646691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A4AF58-6C7C-44E0-BF8D-4372093BB2A5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F5EAE9-EBA9-48AE-B49B-165AD4F0FFAF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7294385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F99608-B015-49B3-BC51-B6B1A6E0A1CA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2353BA-99F1-4DF2-A624-650676595E2C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4606381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09FF75-C456-4937-BA71-FAFA50689DF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DB99D7-D5AC-45D2-8120-5B95C9BBD825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4377350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079D46-975E-4A61-9104-E4DBE77147AA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B86319-3E5A-4003-BB79-620CF0908295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1673631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B1EFB8-2AB5-4FD7-90B8-B223074F9C02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07F481-A26D-4DD4-93B5-90769EDBA174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8572891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21CD61-17D1-436C-91AD-FA0DAA699A85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683753-42E2-422E-AD57-21A3E461DE21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8388449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2A928A-8956-4A53-8DED-33C85A77852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8DF36E-2D3E-447A-AEFB-4E54719EBA11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8288367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1DBB1D-5B3B-4485-9ABD-7DD00A39973A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E84CAA-0410-419D-A151-4FA91657548C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5583089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C8738C-CF7C-43E4-AA26-FCEE6284CB9C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AE5128-041A-4437-9055-915BD6D517EE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5100339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A5E2D3-413C-4185-AB88-3612FD78C1C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B3EE0F-2E1A-4123-A4B5-4289F22346E4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6851411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4EE8EB-5926-4F57-B84E-1E75FF07C5BF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2F84EB-0A82-4F27-A5C2-4280B31F798D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104476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A4AF58-6C7C-44E0-BF8D-4372093BB2A5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F5EAE9-EBA9-48AE-B49B-165AD4F0FFAF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8436582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F99608-B015-49B3-BC51-B6B1A6E0A1CA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2353BA-99F1-4DF2-A624-650676595E2C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4555890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09FF75-C456-4937-BA71-FAFA50689DF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DB99D7-D5AC-45D2-8120-5B95C9BBD825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0314503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079D46-975E-4A61-9104-E4DBE77147AA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B86319-3E5A-4003-BB79-620CF0908295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3496243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B1EFB8-2AB5-4FD7-90B8-B223074F9C02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07F481-A26D-4DD4-93B5-90769EDBA174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9731332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21CD61-17D1-436C-91AD-FA0DAA699A85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683753-42E2-422E-AD57-21A3E461DE21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9688407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2A928A-8956-4A53-8DED-33C85A77852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8DF36E-2D3E-447A-AEFB-4E54719EBA11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1995227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1DBB1D-5B3B-4485-9ABD-7DD00A39973A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E84CAA-0410-419D-A151-4FA91657548C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7348730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C8738C-CF7C-43E4-AA26-FCEE6284CB9C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AE5128-041A-4437-9055-915BD6D517EE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3062518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A5E2D3-413C-4185-AB88-3612FD78C1C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B3EE0F-2E1A-4123-A4B5-4289F22346E4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0608486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4EE8EB-5926-4F57-B84E-1E75FF07C5BF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2F84EB-0A82-4F27-A5C2-4280B31F798D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947514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A4AF58-6C7C-44E0-BF8D-4372093BB2A5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F5EAE9-EBA9-48AE-B49B-165AD4F0FFAF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2446906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F99608-B015-49B3-BC51-B6B1A6E0A1CA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2353BA-99F1-4DF2-A624-650676595E2C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1873548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09FF75-C456-4937-BA71-FAFA50689DF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DB99D7-D5AC-45D2-8120-5B95C9BBD825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9021491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079D46-975E-4A61-9104-E4DBE77147AA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B86319-3E5A-4003-BB79-620CF0908295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8147815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B1EFB8-2AB5-4FD7-90B8-B223074F9C02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07F481-A26D-4DD4-93B5-90769EDBA174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2986596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21CD61-17D1-436C-91AD-FA0DAA699A85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683753-42E2-422E-AD57-21A3E461DE21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8443345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2A928A-8956-4A53-8DED-33C85A77852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8DF36E-2D3E-447A-AEFB-4E54719EBA11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1445191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1DBB1D-5B3B-4485-9ABD-7DD00A39973A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E84CAA-0410-419D-A151-4FA91657548C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0206096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C8738C-CF7C-43E4-AA26-FCEE6284CB9C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AE5128-041A-4437-9055-915BD6D517EE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1861382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A5E2D3-413C-4185-AB88-3612FD78C1C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B3EE0F-2E1A-4123-A4B5-4289F22346E4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85847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4EE8EB-5926-4F57-B84E-1E75FF07C5BF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2F84EB-0A82-4F27-A5C2-4280B31F798D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3231701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A4AF58-6C7C-44E0-BF8D-4372093BB2A5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F5EAE9-EBA9-48AE-B49B-165AD4F0FFAF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7991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F99608-B015-49B3-BC51-B6B1A6E0A1CA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2353BA-99F1-4DF2-A624-650676595E2C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2568930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09FF75-C456-4937-BA71-FAFA50689DF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DB99D7-D5AC-45D2-8120-5B95C9BBD825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7087012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079D46-975E-4A61-9104-E4DBE77147AA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B86319-3E5A-4003-BB79-620CF0908295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4285092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B1EFB8-2AB5-4FD7-90B8-B223074F9C02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07F481-A26D-4DD4-93B5-90769EDBA174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9152525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21CD61-17D1-436C-91AD-FA0DAA699A85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683753-42E2-422E-AD57-21A3E461DE21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514257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2A928A-8956-4A53-8DED-33C85A77852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8DF36E-2D3E-447A-AEFB-4E54719EBA11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3147999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1DBB1D-5B3B-4485-9ABD-7DD00A39973A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E84CAA-0410-419D-A151-4FA91657548C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3526069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C8738C-CF7C-43E4-AA26-FCEE6284CB9C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AE5128-041A-4437-9055-915BD6D517EE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9395553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A5E2D3-413C-4185-AB88-3612FD78C1C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B3EE0F-2E1A-4123-A4B5-4289F22346E4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9421780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4EE8EB-5926-4F57-B84E-1E75FF07C5BF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2F84EB-0A82-4F27-A5C2-4280B31F798D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9424840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A4AF58-6C7C-44E0-BF8D-4372093BB2A5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F5EAE9-EBA9-48AE-B49B-165AD4F0FFAF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7356710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F99608-B015-49B3-BC51-B6B1A6E0A1CA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2353BA-99F1-4DF2-A624-650676595E2C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60679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2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61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56.xml"/><Relationship Id="rId1" Type="http://schemas.openxmlformats.org/officeDocument/2006/relationships/slideLayout" Target="../slideLayouts/slideLayout155.xml"/><Relationship Id="rId6" Type="http://schemas.openxmlformats.org/officeDocument/2006/relationships/slideLayout" Target="../slideLayouts/slideLayout160.xml"/><Relationship Id="rId11" Type="http://schemas.openxmlformats.org/officeDocument/2006/relationships/slideLayout" Target="../slideLayouts/slideLayout165.xml"/><Relationship Id="rId5" Type="http://schemas.openxmlformats.org/officeDocument/2006/relationships/slideLayout" Target="../slideLayouts/slideLayout159.xml"/><Relationship Id="rId10" Type="http://schemas.openxmlformats.org/officeDocument/2006/relationships/slideLayout" Target="../slideLayouts/slideLayout164.xml"/><Relationship Id="rId4" Type="http://schemas.openxmlformats.org/officeDocument/2006/relationships/slideLayout" Target="../slideLayouts/slideLayout158.xml"/><Relationship Id="rId9" Type="http://schemas.openxmlformats.org/officeDocument/2006/relationships/slideLayout" Target="../slideLayouts/slideLayout163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3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68.xml"/><Relationship Id="rId7" Type="http://schemas.openxmlformats.org/officeDocument/2006/relationships/slideLayout" Target="../slideLayouts/slideLayout172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167.xml"/><Relationship Id="rId1" Type="http://schemas.openxmlformats.org/officeDocument/2006/relationships/slideLayout" Target="../slideLayouts/slideLayout166.xml"/><Relationship Id="rId6" Type="http://schemas.openxmlformats.org/officeDocument/2006/relationships/slideLayout" Target="../slideLayouts/slideLayout171.xml"/><Relationship Id="rId11" Type="http://schemas.openxmlformats.org/officeDocument/2006/relationships/slideLayout" Target="../slideLayouts/slideLayout176.xml"/><Relationship Id="rId5" Type="http://schemas.openxmlformats.org/officeDocument/2006/relationships/slideLayout" Target="../slideLayouts/slideLayout170.xml"/><Relationship Id="rId10" Type="http://schemas.openxmlformats.org/officeDocument/2006/relationships/slideLayout" Target="../slideLayouts/slideLayout175.xml"/><Relationship Id="rId4" Type="http://schemas.openxmlformats.org/officeDocument/2006/relationships/slideLayout" Target="../slideLayouts/slideLayout169.xml"/><Relationship Id="rId9" Type="http://schemas.openxmlformats.org/officeDocument/2006/relationships/slideLayout" Target="../slideLayouts/slideLayout174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4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79.xml"/><Relationship Id="rId7" Type="http://schemas.openxmlformats.org/officeDocument/2006/relationships/slideLayout" Target="../slideLayouts/slideLayout183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178.xml"/><Relationship Id="rId1" Type="http://schemas.openxmlformats.org/officeDocument/2006/relationships/slideLayout" Target="../slideLayouts/slideLayout177.xml"/><Relationship Id="rId6" Type="http://schemas.openxmlformats.org/officeDocument/2006/relationships/slideLayout" Target="../slideLayouts/slideLayout182.xml"/><Relationship Id="rId11" Type="http://schemas.openxmlformats.org/officeDocument/2006/relationships/slideLayout" Target="../slideLayouts/slideLayout187.xml"/><Relationship Id="rId5" Type="http://schemas.openxmlformats.org/officeDocument/2006/relationships/slideLayout" Target="../slideLayouts/slideLayout181.xml"/><Relationship Id="rId10" Type="http://schemas.openxmlformats.org/officeDocument/2006/relationships/slideLayout" Target="../slideLayouts/slideLayout186.xml"/><Relationship Id="rId4" Type="http://schemas.openxmlformats.org/officeDocument/2006/relationships/slideLayout" Target="../slideLayouts/slideLayout180.xml"/><Relationship Id="rId9" Type="http://schemas.openxmlformats.org/officeDocument/2006/relationships/slideLayout" Target="../slideLayouts/slideLayout185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5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90.xml"/><Relationship Id="rId7" Type="http://schemas.openxmlformats.org/officeDocument/2006/relationships/slideLayout" Target="../slideLayouts/slideLayout194.xml"/><Relationship Id="rId12" Type="http://schemas.openxmlformats.org/officeDocument/2006/relationships/theme" Target="../theme/theme18.xml"/><Relationship Id="rId2" Type="http://schemas.openxmlformats.org/officeDocument/2006/relationships/slideLayout" Target="../slideLayouts/slideLayout189.xml"/><Relationship Id="rId1" Type="http://schemas.openxmlformats.org/officeDocument/2006/relationships/slideLayout" Target="../slideLayouts/slideLayout188.xml"/><Relationship Id="rId6" Type="http://schemas.openxmlformats.org/officeDocument/2006/relationships/slideLayout" Target="../slideLayouts/slideLayout193.xml"/><Relationship Id="rId11" Type="http://schemas.openxmlformats.org/officeDocument/2006/relationships/slideLayout" Target="../slideLayouts/slideLayout198.xml"/><Relationship Id="rId5" Type="http://schemas.openxmlformats.org/officeDocument/2006/relationships/slideLayout" Target="../slideLayouts/slideLayout192.xml"/><Relationship Id="rId10" Type="http://schemas.openxmlformats.org/officeDocument/2006/relationships/slideLayout" Target="../slideLayouts/slideLayout197.xml"/><Relationship Id="rId4" Type="http://schemas.openxmlformats.org/officeDocument/2006/relationships/slideLayout" Target="../slideLayouts/slideLayout191.xml"/><Relationship Id="rId9" Type="http://schemas.openxmlformats.org/officeDocument/2006/relationships/slideLayout" Target="../slideLayouts/slideLayout19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17.05.2021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  <a:endParaRPr lang="en-US" altLang="ru-RU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991FC6E-9589-41CF-8BF5-8213927B605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A31236F-EC48-47CE-BC2C-C5642F4FFD8B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37375207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  <a:endParaRPr lang="en-US" altLang="ru-RU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991FC6E-9589-41CF-8BF5-8213927B605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A31236F-EC48-47CE-BC2C-C5642F4FFD8B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8518344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  <a:endParaRPr lang="en-US" altLang="ru-RU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991FC6E-9589-41CF-8BF5-8213927B605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A31236F-EC48-47CE-BC2C-C5642F4FFD8B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3503810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  <a:endParaRPr lang="en-US" altLang="ru-RU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991FC6E-9589-41CF-8BF5-8213927B605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A31236F-EC48-47CE-BC2C-C5642F4FFD8B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2169272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  <a:endParaRPr lang="en-US" altLang="ru-RU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991FC6E-9589-41CF-8BF5-8213927B605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A31236F-EC48-47CE-BC2C-C5642F4FFD8B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40289972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  <a:endParaRPr lang="en-US" altLang="ru-RU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991FC6E-9589-41CF-8BF5-8213927B605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A31236F-EC48-47CE-BC2C-C5642F4FFD8B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40045545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  <a:endParaRPr lang="en-US" altLang="ru-RU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991FC6E-9589-41CF-8BF5-8213927B605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A31236F-EC48-47CE-BC2C-C5642F4FFD8B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41551068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  <a:endParaRPr lang="en-US" altLang="ru-RU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991FC6E-9589-41CF-8BF5-8213927B605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A31236F-EC48-47CE-BC2C-C5642F4FFD8B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3870418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  <a:endParaRPr lang="en-US" altLang="ru-RU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991FC6E-9589-41CF-8BF5-8213927B605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A31236F-EC48-47CE-BC2C-C5642F4FFD8B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818393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  <a:endParaRPr lang="en-US" altLang="ru-RU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991FC6E-9589-41CF-8BF5-8213927B605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A31236F-EC48-47CE-BC2C-C5642F4FFD8B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2378670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  <a:endParaRPr lang="en-US" altLang="ru-RU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991FC6E-9589-41CF-8BF5-8213927B605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A31236F-EC48-47CE-BC2C-C5642F4FFD8B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41797442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  <a:endParaRPr lang="en-US" altLang="ru-RU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991FC6E-9589-41CF-8BF5-8213927B605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A31236F-EC48-47CE-BC2C-C5642F4FFD8B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14877543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  <a:endParaRPr lang="en-US" altLang="ru-RU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991FC6E-9589-41CF-8BF5-8213927B605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A31236F-EC48-47CE-BC2C-C5642F4FFD8B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38754717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  <a:endParaRPr lang="en-US" altLang="ru-RU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991FC6E-9589-41CF-8BF5-8213927B605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A31236F-EC48-47CE-BC2C-C5642F4FFD8B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2032575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  <a:endParaRPr lang="en-US" altLang="ru-RU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991FC6E-9589-41CF-8BF5-8213927B605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A31236F-EC48-47CE-BC2C-C5642F4FFD8B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39315105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  <a:endParaRPr lang="en-US" altLang="ru-RU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991FC6E-9589-41CF-8BF5-8213927B605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A31236F-EC48-47CE-BC2C-C5642F4FFD8B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14930386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  <a:endParaRPr lang="en-US" altLang="ru-RU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991FC6E-9589-41CF-8BF5-8213927B605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17.05.2021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A31236F-EC48-47CE-BC2C-C5642F4FFD8B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34415183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1.jpeg"/><Relationship Id="rId11" Type="http://schemas.openxmlformats.org/officeDocument/2006/relationships/image" Target="../media/image16.png"/><Relationship Id="rId5" Type="http://schemas.openxmlformats.org/officeDocument/2006/relationships/image" Target="../media/image10.jpeg"/><Relationship Id="rId10" Type="http://schemas.openxmlformats.org/officeDocument/2006/relationships/image" Target="../media/image15.png"/><Relationship Id="rId4" Type="http://schemas.openxmlformats.org/officeDocument/2006/relationships/image" Target="../media/image9.jpeg"/><Relationship Id="rId9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21.jpeg"/><Relationship Id="rId11" Type="http://schemas.openxmlformats.org/officeDocument/2006/relationships/image" Target="../media/image15.png"/><Relationship Id="rId5" Type="http://schemas.openxmlformats.org/officeDocument/2006/relationships/image" Target="../media/image20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27.jpeg"/><Relationship Id="rId7" Type="http://schemas.openxmlformats.org/officeDocument/2006/relationships/image" Target="../media/image31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jpeg"/><Relationship Id="rId9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4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3" Type="http://schemas.openxmlformats.org/officeDocument/2006/relationships/image" Target="../media/image35.jpeg"/><Relationship Id="rId7" Type="http://schemas.openxmlformats.org/officeDocument/2006/relationships/image" Target="../media/image39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57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10" Type="http://schemas.openxmlformats.org/officeDocument/2006/relationships/image" Target="../media/image15.png"/><Relationship Id="rId4" Type="http://schemas.openxmlformats.org/officeDocument/2006/relationships/image" Target="../media/image36.jpeg"/><Relationship Id="rId9" Type="http://schemas.openxmlformats.org/officeDocument/2006/relationships/image" Target="../media/image41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jpeg"/><Relationship Id="rId3" Type="http://schemas.openxmlformats.org/officeDocument/2006/relationships/image" Target="../media/image43.jpeg"/><Relationship Id="rId7" Type="http://schemas.openxmlformats.org/officeDocument/2006/relationships/image" Target="../media/image47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68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10" Type="http://schemas.openxmlformats.org/officeDocument/2006/relationships/image" Target="../media/image15.png"/><Relationship Id="rId4" Type="http://schemas.openxmlformats.org/officeDocument/2006/relationships/image" Target="../media/image44.jpeg"/><Relationship Id="rId9" Type="http://schemas.openxmlformats.org/officeDocument/2006/relationships/image" Target="../media/image4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9.xml"/><Relationship Id="rId6" Type="http://schemas.openxmlformats.org/officeDocument/2006/relationships/image" Target="../media/image15.png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90.xml"/><Relationship Id="rId6" Type="http://schemas.openxmlformats.org/officeDocument/2006/relationships/image" Target="../media/image57.jpeg"/><Relationship Id="rId5" Type="http://schemas.openxmlformats.org/officeDocument/2006/relationships/image" Target="../media/image15.png"/><Relationship Id="rId4" Type="http://schemas.openxmlformats.org/officeDocument/2006/relationships/image" Target="../media/image5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101.xml"/><Relationship Id="rId5" Type="http://schemas.openxmlformats.org/officeDocument/2006/relationships/image" Target="../media/image61.jpeg"/><Relationship Id="rId4" Type="http://schemas.openxmlformats.org/officeDocument/2006/relationships/image" Target="../media/image60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jpeg"/><Relationship Id="rId3" Type="http://schemas.openxmlformats.org/officeDocument/2006/relationships/image" Target="../media/image63.jpeg"/><Relationship Id="rId7" Type="http://schemas.openxmlformats.org/officeDocument/2006/relationships/image" Target="../media/image67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66.png"/><Relationship Id="rId5" Type="http://schemas.openxmlformats.org/officeDocument/2006/relationships/image" Target="../media/image65.jpeg"/><Relationship Id="rId4" Type="http://schemas.openxmlformats.org/officeDocument/2006/relationships/image" Target="../media/image64.jpeg"/><Relationship Id="rId9" Type="http://schemas.openxmlformats.org/officeDocument/2006/relationships/image" Target="../media/image6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112.xml"/><Relationship Id="rId5" Type="http://schemas.openxmlformats.org/officeDocument/2006/relationships/image" Target="../media/image73.jpeg"/><Relationship Id="rId4" Type="http://schemas.openxmlformats.org/officeDocument/2006/relationships/image" Target="../media/image7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12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13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15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16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17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17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8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897560" y="1784565"/>
            <a:ext cx="624644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0" i="0" u="none" strike="noStrike" kern="0" cap="none" spc="0" normalizeH="0" baseline="0" noProof="0" dirty="0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/>
                <a:uLnTx/>
                <a:uFillTx/>
                <a:latin typeface="Bahnschrift Condensed" pitchFamily="34" charset="0"/>
                <a:ea typeface="+mj-ea"/>
                <a:cs typeface="+mj-cs"/>
              </a:rPr>
              <a:t>Лексическая тема: «Лето».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1026" name="Picture 2" descr="C:\Users\Vadim\Desktop\Рисунок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475656" y="2348880"/>
            <a:ext cx="669674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b="1" kern="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Лексическая тема: </a:t>
            </a:r>
            <a:r>
              <a:rPr lang="ru-RU" sz="5400" b="1" kern="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«Лето».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Детский сад «Солнышко» | Главная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469" y="116632"/>
            <a:ext cx="2468216" cy="2411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2840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s://i1.rozetka.ua/goods/2399914/27613225_images_239991468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547664" y="980728"/>
            <a:ext cx="6174432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Сколько солнца! 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Сколько света!</a:t>
            </a:r>
            <a:br>
              <a:rPr lang="ru-RU" altLang="ru-RU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Сколько зелени кругом!</a:t>
            </a:r>
            <a:br>
              <a:rPr lang="ru-RU" altLang="ru-RU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Что же это? 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Это ЛЕТО</a:t>
            </a:r>
            <a:br>
              <a:rPr lang="ru-RU" altLang="ru-RU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Наконец спешит </a:t>
            </a:r>
            <a:endParaRPr lang="en-US" altLang="ru-RU" sz="32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 </a:t>
            </a:r>
            <a:r>
              <a:rPr lang="ru-RU" altLang="ru-RU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нам в дом</a:t>
            </a:r>
            <a:endParaRPr lang="ru-RU" altLang="ru-RU" sz="32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9420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7" descr="img073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310609"/>
            <a:ext cx="2725215" cy="3859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5" descr="img071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75856" y="302417"/>
            <a:ext cx="2743200" cy="38678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img075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28184" y="333375"/>
            <a:ext cx="2667000" cy="3845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35496" y="4100898"/>
            <a:ext cx="910850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altLang="ru-RU" sz="2800" dirty="0">
                <a:solidFill>
                  <a:srgbClr val="9BBB59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Вот и пришло долгожданное лето, самое теплое время года. Назови летние месяцы. Их  величают сыновьями лета.</a:t>
            </a:r>
          </a:p>
        </p:txBody>
      </p:sp>
    </p:spTree>
    <p:extLst>
      <p:ext uri="{BB962C8B-B14F-4D97-AF65-F5344CB8AC3E}">
        <p14:creationId xmlns:p14="http://schemas.microsoft.com/office/powerpoint/2010/main" val="51994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207963"/>
            <a:ext cx="7886700" cy="481012"/>
          </a:xfrm>
        </p:spPr>
        <p:txBody>
          <a:bodyPr/>
          <a:lstStyle/>
          <a:p>
            <a:pPr algn="ctr">
              <a:defRPr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ризнаки лета</a:t>
            </a:r>
            <a:endParaRPr lang="ru-RU" sz="32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7" name="Объект 3" descr="https://nsportal.ru/sites/default/files/2017/04/30/5.pn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47" t="10757" r="14047" b="16708"/>
          <a:stretch>
            <a:fillRect/>
          </a:stretch>
        </p:blipFill>
        <p:spPr>
          <a:xfrm>
            <a:off x="2465388" y="785813"/>
            <a:ext cx="4140200" cy="3108325"/>
          </a:xfrm>
        </p:spPr>
      </p:pic>
      <p:pic>
        <p:nvPicPr>
          <p:cNvPr id="6149" name="Picture 4" descr="https://wallpapercave.com/wp/1mWHbQQ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938" y="708819"/>
            <a:ext cx="1601788" cy="1201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0" name="Picture 6" descr="http://belokurschool1.ucoz.ru/novosti/05102011/njv/rain-cloud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513" y="2155487"/>
            <a:ext cx="1544637" cy="1420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1" name="Picture 8" descr="https://st.depositphotos.com/1967477/3552/v/950/depositphotos_35527875-stock-illustration-mother-and-baby-bird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850" y="3851275"/>
            <a:ext cx="1731962" cy="138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2" name="Picture 10" descr="https://i.pinimg.com/736x/88/2a/b0/882ab0b2fbd3810f8f659abbd3bd1478--animal-activities-forest-animals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9062" y="4006729"/>
            <a:ext cx="1825625" cy="1395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3" name="Picture 12" descr="https://avatars.mds.yandex.net/get-pdb/1884726/0d8790c7-343c-4ece-80b2-62bca1892c3f/s1200?webp=false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5811" y="4044036"/>
            <a:ext cx="1685925" cy="132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4" name="Picture 14" descr="https://avatars.mds.yandex.net/get-pdb/51720/cc5638db-edd9-4b63-a88f-1c86df7c7d7a/s1200?webp=false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1744" y="3791434"/>
            <a:ext cx="1871663" cy="1365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5" name="Picture 16" descr="https://avatars.mds.yandex.net/get-pdb/1365646/bcf86e01-f53e-4b2f-b138-df369b2ff055/s1200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3806" y="2251463"/>
            <a:ext cx="1887538" cy="140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6" name="Звук 3">
            <a:hlinkClick r:id="" action="ppaction://media"/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8500" y="6032500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 descr="Clip art pictures, Emoji pictures, Butterfly art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5108" y="553965"/>
            <a:ext cx="1728192" cy="1605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5010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6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6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6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6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3838" y="134938"/>
            <a:ext cx="8504237" cy="596900"/>
          </a:xfrm>
        </p:spPr>
        <p:txBody>
          <a:bodyPr>
            <a:noAutofit/>
          </a:bodyPr>
          <a:lstStyle/>
          <a:p>
            <a:pPr algn="ctr" eaLnBrk="1" hangingPunct="1">
              <a:defRPr/>
            </a:pP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Назови </a:t>
            </a: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ласково. Образование существительных с уменьшительно-ласкательными суффиксами</a:t>
            </a:r>
            <a:endParaRPr lang="ru-RU" sz="24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290" name="Picture 2" descr="https://img2.freepng.ru/20180411/sdw/kisspng-flower-transvaal-daisy-clip-art-camomile-5aceb29c2d8578.2792819315234955801865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3550" y="3321050"/>
            <a:ext cx="1984375" cy="2073275"/>
          </a:xfrm>
        </p:spPr>
      </p:pic>
      <p:pic>
        <p:nvPicPr>
          <p:cNvPr id="7172" name="Picture 4" descr="https://img2.freepng.ru/20180411/sdw/kisspng-flower-transvaal-daisy-clip-art-camomile-5aceb29c2d8578.279281931523495580186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4963" y="3751263"/>
            <a:ext cx="1163637" cy="1214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2" descr="https://cdn1.zp.ru/job/attaches/2019/04/a3/39/a33924b5ab97066b5822b4417b21d067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550" y="990600"/>
            <a:ext cx="2354263" cy="2166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 descr="https://cdn1.zp.ru/job/attaches/2019/04/a3/39/a33924b5ab97066b5822b4417b21d067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2113" y="1514475"/>
            <a:ext cx="1398587" cy="128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5" name="Picture 8" descr="https://demiart.ru/forum/uploads16/post-2677159-1439057814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8825" y="1143000"/>
            <a:ext cx="2489200" cy="1741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6" name="Picture 10" descr="https://demiart.ru/forum/uploads16/post-2677159-1439057814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1850" y="1514475"/>
            <a:ext cx="1609725" cy="1128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7" name="Picture 14" descr="https://photoshop-kopona.com/uploads/posts/2018-09/1536394705_flowering-meadow35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2475" y="3481388"/>
            <a:ext cx="2489200" cy="166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8" name="Picture 16" descr="https://photoshop-kopona.com/uploads/posts/2018-09/1536394705_flowering-meadow35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4088" y="3817938"/>
            <a:ext cx="1577975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 descr="https://cdn1.zp.ru/job/attaches/2019/04/a3/39/a33924b5ab97066b5822b4417b21d067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7813" y="1498600"/>
            <a:ext cx="1512887" cy="139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80" name="Звук 3">
            <a:hlinkClick r:id="" action="ppaction://media"/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8500" y="6032500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80332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229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 nodeType="clickPar">
                      <p:stCondLst>
                        <p:cond delay="0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290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/>
          </p:cNvSpPr>
          <p:nvPr>
            <p:ph type="title"/>
          </p:nvPr>
        </p:nvSpPr>
        <p:spPr>
          <a:xfrm>
            <a:off x="323850" y="207963"/>
            <a:ext cx="8404225" cy="565150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Назови</a:t>
            </a:r>
            <a:r>
              <a:rPr lang="ru-RU" sz="18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ласково. Образование существительных с уменьшительно-ласкательными суффиксами</a:t>
            </a:r>
            <a:endParaRPr lang="ru-RU" altLang="ru-RU" sz="2400" b="1" dirty="0" smtClean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5" name="Picture 2" descr="http://www.ds45.detkin-club.ru/images/events/tablichka_na_dver_2_5c8f019c65d85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8000" y="1209675"/>
            <a:ext cx="1951038" cy="2212975"/>
          </a:xfrm>
        </p:spPr>
      </p:pic>
      <p:pic>
        <p:nvPicPr>
          <p:cNvPr id="8196" name="Picture 4" descr="http://www.ds45.detkin-club.ru/images/events/tablichka_na_dver_2_5c8f019c65d8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0663" y="1592263"/>
            <a:ext cx="1470025" cy="1582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Picture 6" descr="https://detskie-pesni.com/_ld/2/3524674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1850" y="1209675"/>
            <a:ext cx="2185988" cy="213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8" name="Picture 8" descr="https://detskie-pesni.com/_ld/2/3524674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5338" y="1639888"/>
            <a:ext cx="1647825" cy="1487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9" name="Picture 10" descr="https://avatars.mds.yandex.net/get-pdb/1366542/124ec936-15b4-400e-af1b-df784b66b312/s1200?webp=fals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388" y="3541713"/>
            <a:ext cx="2025650" cy="211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0" name="Picture 10" descr="https://avatars.mds.yandex.net/get-pdb/1366542/124ec936-15b4-400e-af1b-df784b66b312/s1200?webp=fals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4950" y="3846513"/>
            <a:ext cx="1290638" cy="1401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1" name="Picture 12" descr="https://i.pinimg.com/originals/ea/9b/9d/ea9b9d0b9bc46269f8402bfd7379b8d8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1850" y="3606800"/>
            <a:ext cx="2185988" cy="1881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2" name="Picture 12" descr="https://i.pinimg.com/originals/ea/9b/9d/ea9b9d0b9bc46269f8402bfd7379b8d8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5988" y="4011613"/>
            <a:ext cx="1527175" cy="1236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3" name="Звук 1">
            <a:hlinkClick r:id="" action="ppaction://media"/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8500" y="6032500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9088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/>
          <p:cNvSpPr>
            <a:spLocks noGrp="1"/>
          </p:cNvSpPr>
          <p:nvPr>
            <p:ph type="title"/>
          </p:nvPr>
        </p:nvSpPr>
        <p:spPr>
          <a:xfrm>
            <a:off x="508000" y="498475"/>
            <a:ext cx="7929563" cy="590550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alt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Сосчитай насекомых. Упражнение на согласование имени числительного  с существительным</a:t>
            </a:r>
          </a:p>
        </p:txBody>
      </p:sp>
      <p:pic>
        <p:nvPicPr>
          <p:cNvPr id="9219" name="Picture 2" descr="https://avatars.mds.yandex.net/get-pdb/1519478/37f6346b-4064-4399-b893-4a2c6d81c9a4/s1200?webp=false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30313" y="1328738"/>
            <a:ext cx="6484937" cy="3890962"/>
          </a:xfrm>
        </p:spPr>
      </p:pic>
      <p:pic>
        <p:nvPicPr>
          <p:cNvPr id="9220" name="Звук 2">
            <a:hlinkClick r:id="" action="ppaction://media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8500" y="6032500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9198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474663"/>
          </a:xfrm>
        </p:spPr>
        <p:txBody>
          <a:bodyPr/>
          <a:lstStyle/>
          <a:p>
            <a:pPr algn="ctr">
              <a:defRPr/>
            </a:pPr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Составление предложений с предлогами</a:t>
            </a:r>
            <a:endParaRPr lang="ru-RU" sz="32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267" name="Picture 2" descr="https://bipbap.ru/wp-content/uploads/2018/08/67554AB87A3A5C5C5180DD7280090744-1200x1200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3213" y="1038225"/>
            <a:ext cx="1933575" cy="1722438"/>
          </a:xfrm>
          <a:noFill/>
        </p:spPr>
      </p:pic>
      <p:pic>
        <p:nvPicPr>
          <p:cNvPr id="11268" name="Picture 4" descr="http://www.ruskid.ru/image/raskraski/nasek/p000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97" t="7762" r="54135" b="10464"/>
          <a:stretch>
            <a:fillRect/>
          </a:stretch>
        </p:blipFill>
        <p:spPr bwMode="auto">
          <a:xfrm>
            <a:off x="2651125" y="3190875"/>
            <a:ext cx="1620838" cy="1887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9" name="Picture 6" descr="https://thumbs.dreamstime.com/b/%D0%BF%D1%83%D1%82%D0%B0%D0%B9%D1%82%D0%B5-%D0%BF%D1%87%D0%B5-%D0%B0-%D0%B5%D1%82%D0%B0%D1%8F-%D0%BD%D0%B0-%D1%86%D0%B2%D0%B5%D1%82%D0%BA%D0%BE%D0%BC-3055267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5388" y="1038225"/>
            <a:ext cx="1878012" cy="1722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0" name="Picture 8" descr="https://avatars.mds.yandex.net/get-pdb/406349/88841c51-d038-42d4-81d0-5d8973704d10/s1200?webp=fals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213" y="3190875"/>
            <a:ext cx="2019300" cy="1887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1" name="Picture 10" descr="https://static3.depositphotos.com/1006595/220/v/950/depositphotos_2206350-stock-illustration-the-sun-and-cloud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058863"/>
            <a:ext cx="2011363" cy="167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2" name="Picture 12" descr="https://img2.freepng.ru/20180404/rre/kisspng-bird-nest-american-robin-clip-art-bird-cartoon-5ac524f0ae5d27.4404109215228694887142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2163" y="3190875"/>
            <a:ext cx="1981200" cy="1887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3" name="Picture 14" descr="https://img2.freepng.ru/20180514/peq/kisspng-coloring-book-rain-cloud-storm-adult-5af9dedb7efec2.9578820915263249555202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1963" y="1058863"/>
            <a:ext cx="2022475" cy="170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4" name="Picture 16" descr="http://ddu302.minsk.edu.by/ru/sm_full.aspx?guid=18833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5288" y="3190875"/>
            <a:ext cx="2157412" cy="1887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51" name="Звук 4">
            <a:hlinkClick r:id="" action="ppaction://media"/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8500" y="6032500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2165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1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1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1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11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>
          <a:xfrm>
            <a:off x="508000" y="287338"/>
            <a:ext cx="8420100" cy="411162"/>
          </a:xfrm>
        </p:spPr>
        <p:txBody>
          <a:bodyPr/>
          <a:lstStyle/>
          <a:p>
            <a:pPr algn="ctr" eaLnBrk="1" hangingPunct="1"/>
            <a:r>
              <a:rPr lang="ru-RU" alt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Слова -антонимы. Договори слово в предложении</a:t>
            </a:r>
          </a:p>
        </p:txBody>
      </p:sp>
      <p:pic>
        <p:nvPicPr>
          <p:cNvPr id="12291" name="Picture 2" descr="https://cdn.photosight.ru/img/3/aa9/4074674_large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79713" y="903288"/>
            <a:ext cx="1517650" cy="1011237"/>
          </a:xfrm>
        </p:spPr>
      </p:pic>
      <p:pic>
        <p:nvPicPr>
          <p:cNvPr id="12292" name="Picture 4" descr="https://www.nastol.com.ua/pic/201410/1280x1024/nastol.com.ua-11645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9838" y="903288"/>
            <a:ext cx="1471612" cy="1011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3" name="Picture 6" descr="https://img-2006-01.photosight.ru/30/124967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9713" y="2144713"/>
            <a:ext cx="1517650" cy="103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4" name="Picture 10" descr="https://i.ytimg.com/vi/RN9_dGUgTmo/maxresdefault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1900" y="2125663"/>
            <a:ext cx="1471613" cy="103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5" name="Picture 12" descr="https://sovetclub.ru/tim/5b02a9820c46ecec08fbeff61f11f3ba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9713" y="3360738"/>
            <a:ext cx="1517650" cy="103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6" name="Picture 16" descr="https://big-rostov.ru/wp-content/uploads/2015/06/denrojd_4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0150" y="3341688"/>
            <a:ext cx="1533525" cy="102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7" name="Picture 20" descr="https://ds05.infourok.ru/uploads/ex/01e9/0001ea30-71f89777/hello_html_23e30d2d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9713" y="4573588"/>
            <a:ext cx="1285875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8" name="Picture 22" descr="https://img2.freepng.ru/20180701/qje/kisspng-rain-clip-art-5b38e08e956713.142761621530454158612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9675" y="4621213"/>
            <a:ext cx="1516063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9" name="TextBox 2"/>
          <p:cNvSpPr txBox="1">
            <a:spLocks noChangeArrowheads="1"/>
          </p:cNvSpPr>
          <p:nvPr/>
        </p:nvSpPr>
        <p:spPr bwMode="auto">
          <a:xfrm>
            <a:off x="508000" y="1014413"/>
            <a:ext cx="2011363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Зимой солнце тусклое,</a:t>
            </a:r>
          </a:p>
        </p:txBody>
      </p:sp>
      <p:sp>
        <p:nvSpPr>
          <p:cNvPr id="12300" name="TextBox 3"/>
          <p:cNvSpPr txBox="1">
            <a:spLocks noChangeArrowheads="1"/>
          </p:cNvSpPr>
          <p:nvPr/>
        </p:nvSpPr>
        <p:spPr bwMode="auto">
          <a:xfrm>
            <a:off x="4541838" y="1071563"/>
            <a:ext cx="15176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 летом</a:t>
            </a:r>
          </a:p>
        </p:txBody>
      </p:sp>
      <p:sp>
        <p:nvSpPr>
          <p:cNvPr id="12301" name="TextBox 4"/>
          <p:cNvSpPr txBox="1">
            <a:spLocks noChangeArrowheads="1"/>
          </p:cNvSpPr>
          <p:nvPr/>
        </p:nvSpPr>
        <p:spPr bwMode="auto">
          <a:xfrm>
            <a:off x="341313" y="2160588"/>
            <a:ext cx="234315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Зимой небо хмурое, низкое,</a:t>
            </a:r>
          </a:p>
        </p:txBody>
      </p:sp>
      <p:sp>
        <p:nvSpPr>
          <p:cNvPr id="12302" name="TextBox 5"/>
          <p:cNvSpPr txBox="1">
            <a:spLocks noChangeArrowheads="1"/>
          </p:cNvSpPr>
          <p:nvPr/>
        </p:nvSpPr>
        <p:spPr bwMode="auto">
          <a:xfrm>
            <a:off x="4630738" y="2286000"/>
            <a:ext cx="13001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 летом</a:t>
            </a:r>
          </a:p>
        </p:txBody>
      </p:sp>
      <p:sp>
        <p:nvSpPr>
          <p:cNvPr id="12303" name="TextBox 6"/>
          <p:cNvSpPr txBox="1">
            <a:spLocks noChangeArrowheads="1"/>
          </p:cNvSpPr>
          <p:nvPr/>
        </p:nvSpPr>
        <p:spPr bwMode="auto">
          <a:xfrm>
            <a:off x="341313" y="3482975"/>
            <a:ext cx="23431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Зимой холодно,</a:t>
            </a:r>
          </a:p>
        </p:txBody>
      </p:sp>
      <p:sp>
        <p:nvSpPr>
          <p:cNvPr id="12304" name="TextBox 7"/>
          <p:cNvSpPr txBox="1">
            <a:spLocks noChangeArrowheads="1"/>
          </p:cNvSpPr>
          <p:nvPr/>
        </p:nvSpPr>
        <p:spPr bwMode="auto">
          <a:xfrm>
            <a:off x="4557713" y="3457575"/>
            <a:ext cx="148748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 летом</a:t>
            </a:r>
          </a:p>
        </p:txBody>
      </p:sp>
      <p:sp>
        <p:nvSpPr>
          <p:cNvPr id="12305" name="TextBox 8"/>
          <p:cNvSpPr txBox="1">
            <a:spLocks noChangeArrowheads="1"/>
          </p:cNvSpPr>
          <p:nvPr/>
        </p:nvSpPr>
        <p:spPr bwMode="auto">
          <a:xfrm>
            <a:off x="249238" y="4856163"/>
            <a:ext cx="23907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Зимой идёт снег,</a:t>
            </a:r>
          </a:p>
        </p:txBody>
      </p:sp>
      <p:sp>
        <p:nvSpPr>
          <p:cNvPr id="12306" name="TextBox 9"/>
          <p:cNvSpPr txBox="1">
            <a:spLocks noChangeArrowheads="1"/>
          </p:cNvSpPr>
          <p:nvPr/>
        </p:nvSpPr>
        <p:spPr bwMode="auto">
          <a:xfrm>
            <a:off x="4721225" y="4856163"/>
            <a:ext cx="14287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 летом</a:t>
            </a:r>
          </a:p>
        </p:txBody>
      </p:sp>
      <p:pic>
        <p:nvPicPr>
          <p:cNvPr id="12307" name="Звук 3">
            <a:hlinkClick r:id="" action="ppaction://media"/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8500" y="6032500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50532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2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2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88640"/>
            <a:ext cx="7886700" cy="441325"/>
          </a:xfrm>
        </p:spPr>
        <p:txBody>
          <a:bodyPr/>
          <a:lstStyle/>
          <a:p>
            <a:pPr algn="ctr">
              <a:defRPr/>
            </a:pP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Четвёртый лишний. </a:t>
            </a:r>
            <a:b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Составление предложений с союзом потому что</a:t>
            </a:r>
            <a:endParaRPr lang="ru-RU" sz="28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315" name="Picture 2" descr="https://ds05.infourok.ru/uploads/ex/066a/000c7601-e18cfbf6/hello_html_5df68182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9512" y="908720"/>
            <a:ext cx="2368550" cy="2370137"/>
          </a:xfrm>
          <a:noFill/>
        </p:spPr>
      </p:pic>
      <p:pic>
        <p:nvPicPr>
          <p:cNvPr id="13316" name="Picture 4" descr="https://is4-ssl.mzstatic.com/image/thumb/Purple4/v4/7f/46/27/7f4627e3-1fa9-0e6c-8410-5b07e4beb54b/mzl.dwlmmmtz.png/1080x800b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908720"/>
            <a:ext cx="2470150" cy="2366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7" name="Picture 6" descr="https://st.depositphotos.com/1353542/3799/i/950/depositphotos_37996003-stock-photo-equipment-for-skiers-skis-boot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2924944"/>
            <a:ext cx="2382838" cy="2382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8" name="Picture 8" descr="https://i.pinimg.com/736x/66/3e/a2/663ea2fd49bf3f304d16f00941a971ad--image-clipart-boys-bikes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0836" y="1340768"/>
            <a:ext cx="2335213" cy="2420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9" name="Звук 4">
            <a:hlinkClick r:id="" action="ppaction://media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8500" y="6032500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47212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16632"/>
            <a:ext cx="7886700" cy="757237"/>
          </a:xfrm>
        </p:spPr>
        <p:txBody>
          <a:bodyPr/>
          <a:lstStyle/>
          <a:p>
            <a:pPr algn="ctr">
              <a:defRPr/>
            </a:pP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Четвёртый лишний. </a:t>
            </a:r>
            <a:b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Составление предложений с союзом потому что</a:t>
            </a:r>
            <a:endParaRPr lang="ru-RU" sz="2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14339" name="Picture 2" descr="https://ds05.infourok.ru/uploads/ex/0232/00010019-0e88bd20/hello_html_m750b30d4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2875" y="1176338"/>
            <a:ext cx="2687638" cy="2860675"/>
          </a:xfrm>
          <a:noFill/>
        </p:spPr>
      </p:pic>
      <p:pic>
        <p:nvPicPr>
          <p:cNvPr id="14340" name="Picture 4" descr="https://avatars.mds.yandex.net/get-pdb/368827/e92c27dd-73d4-456d-a488-a46b1947ef73/s1200?webp=fal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4563" y="2752725"/>
            <a:ext cx="2724150" cy="251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2" name="Picture 12" descr="https://clip.cookdiary.net/sites/default/files/wallpaper/coat-clipart/427506/coat-clipart-long-coat-427506-7673778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6150" y="3155950"/>
            <a:ext cx="2876550" cy="2976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3" name="Звук 5">
            <a:hlinkClick r:id="" action="ppaction://media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8500" y="6032500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Stella Mccartney Kids Вязаная Шапка С Помпоном -5%- Купить В Интернет  Магазине В Москве | Цены, Фото.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16" b="10009"/>
          <a:stretch/>
        </p:blipFill>
        <p:spPr bwMode="auto">
          <a:xfrm>
            <a:off x="4938713" y="980728"/>
            <a:ext cx="2209428" cy="231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5486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188640"/>
            <a:ext cx="7886700" cy="549275"/>
          </a:xfrm>
        </p:spPr>
        <p:txBody>
          <a:bodyPr/>
          <a:lstStyle/>
          <a:p>
            <a:pPr algn="ctr">
              <a:defRPr/>
            </a:pPr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Четвёртый лишний. 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Составление </a:t>
            </a:r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предложений с союзом потому что</a:t>
            </a:r>
            <a:endParaRPr lang="ru-RU" sz="2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15363" name="Picture 2" descr="https://img2.freepng.ru/20180323/hqw/kisspng-raspberry-fruit-lime-clip-art-raspberry-5ab4ac2d223558.421055961521789997140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95275" y="868363"/>
            <a:ext cx="2809875" cy="2311400"/>
          </a:xfrm>
          <a:noFill/>
        </p:spPr>
      </p:pic>
      <p:pic>
        <p:nvPicPr>
          <p:cNvPr id="15364" name="Picture 4" descr="https://img2.freepng.ru/20190611/oge/kisspng-strawberry-portable-network-graphics-berries-food-5d007751934e89.907077161560311633603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1755700"/>
            <a:ext cx="2706687" cy="2465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5" name="Picture 6" descr="https://img2.freepng.ru/20180614/sfg/kisspng-sour-cherry-fruit-clip-art-5b22c5c3260645.1552181815290055071558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85" r="19207"/>
          <a:stretch/>
        </p:blipFill>
        <p:spPr bwMode="auto">
          <a:xfrm>
            <a:off x="899592" y="3212976"/>
            <a:ext cx="1820334" cy="2016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00" name="Picture 8" descr="https://img2.freepng.ru/20180331/qiw/kisspng-tulip-flower-clip-art-tulip-5ac030e5240bc7.2452081615225448691477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1175321"/>
            <a:ext cx="2370138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9923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338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338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3380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338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7880" y="386507"/>
            <a:ext cx="8437563" cy="484188"/>
          </a:xfrm>
        </p:spPr>
        <p:txBody>
          <a:bodyPr/>
          <a:lstStyle/>
          <a:p>
            <a:pPr algn="ctr">
              <a:defRPr/>
            </a:pP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Изменение имён существительных по падежам</a:t>
            </a:r>
            <a:endParaRPr lang="ru-RU" sz="28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387" name="Объект 3" descr="http://accept.am/blog/wp-content/uploads/2012/06/bigstock_Doubtful_D_Man_6996887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0" t="-1424" r="15620" b="4655"/>
          <a:stretch>
            <a:fillRect/>
          </a:stretch>
        </p:blipFill>
        <p:spPr>
          <a:xfrm>
            <a:off x="803275" y="3617913"/>
            <a:ext cx="1349375" cy="1374775"/>
          </a:xfrm>
        </p:spPr>
      </p:pic>
      <p:sp>
        <p:nvSpPr>
          <p:cNvPr id="5" name="Скругленный прямоугольник 4"/>
          <p:cNvSpPr/>
          <p:nvPr/>
        </p:nvSpPr>
        <p:spPr>
          <a:xfrm>
            <a:off x="3297238" y="3405188"/>
            <a:ext cx="2301875" cy="2111375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16389" name="Надпись 1"/>
          <p:cNvSpPr txBox="1">
            <a:spLocks noChangeArrowheads="1"/>
          </p:cNvSpPr>
          <p:nvPr/>
        </p:nvSpPr>
        <p:spPr bwMode="auto">
          <a:xfrm>
            <a:off x="971550" y="5111750"/>
            <a:ext cx="1116013" cy="42703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ts val="1000"/>
              </a:spcAft>
            </a:pPr>
            <a:r>
              <a:rPr lang="ru-RU" sz="900" b="1" smtClean="0">
                <a:solidFill>
                  <a:srgbClr val="44546A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Это кто (что).   И.п. </a:t>
            </a:r>
            <a:endParaRPr lang="ru-RU" sz="900" i="1" smtClean="0">
              <a:solidFill>
                <a:srgbClr val="44546A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16390" name="Рисунок 6" descr="https://fonolo.com/wp-content/uploads/2014/04/3-Mega-Trends-Defining-the-Contact-Center%E2%80%99s-Future-760x102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66" t="7195" r="12756" b="8997"/>
          <a:stretch>
            <a:fillRect/>
          </a:stretch>
        </p:blipFill>
        <p:spPr bwMode="auto">
          <a:xfrm>
            <a:off x="531813" y="1454150"/>
            <a:ext cx="1336675" cy="158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1" name="Рисунок 7" descr="http://zaskidkoi.info/wp-admin/admin-ajax.php?action=wps-wpimage&amp;id=aHR0cDovL3d3dy5iYW5raXN0LnJ1L2ZpbGVzL3UyL3BlbmFsdGllc19vbl9sb2Fucy5qcGc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67" t="-749" r="22334" b="1500"/>
          <a:stretch>
            <a:fillRect/>
          </a:stretch>
        </p:blipFill>
        <p:spPr bwMode="auto">
          <a:xfrm>
            <a:off x="2747963" y="906463"/>
            <a:ext cx="1419225" cy="153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2" name="Рисунок 8" descr="http://cs5293.vk.me/u136344171/-14/x_31c1525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47" t="10852" r="10588" b="8527"/>
          <a:stretch>
            <a:fillRect/>
          </a:stretch>
        </p:blipFill>
        <p:spPr bwMode="auto">
          <a:xfrm>
            <a:off x="4989513" y="928688"/>
            <a:ext cx="1462087" cy="153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3" name="Рисунок 9" descr="http://static.wixstatic.com/media/457ed2_29e1e9149fd7478494f1e633377edd5b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39" t="3171" r="25664" b="-27"/>
          <a:stretch>
            <a:fillRect/>
          </a:stretch>
        </p:blipFill>
        <p:spPr bwMode="auto">
          <a:xfrm>
            <a:off x="7272338" y="1485900"/>
            <a:ext cx="931862" cy="1582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4" name="Рисунок 10" descr="http://cliparts.co/cliparts/8c6/4gX/8c64gXrcE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0525" y="3662363"/>
            <a:ext cx="1878013" cy="1379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5" name="Прямоугольник 12"/>
          <p:cNvSpPr>
            <a:spLocks noChangeArrowheads="1"/>
          </p:cNvSpPr>
          <p:nvPr/>
        </p:nvSpPr>
        <p:spPr bwMode="auto">
          <a:xfrm>
            <a:off x="3435350" y="3244850"/>
            <a:ext cx="2381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ts val="1000"/>
              </a:spcAft>
            </a:pPr>
            <a:r>
              <a:rPr lang="ru-RU" b="1" smtClean="0">
                <a:solidFill>
                  <a:srgbClr val="44546A"/>
                </a:solidFill>
                <a:ea typeface="Calibri" pitchFamily="34" charset="0"/>
                <a:cs typeface="Times New Roman" pitchFamily="18" charset="0"/>
              </a:rPr>
              <a:t> </a:t>
            </a:r>
            <a:endParaRPr lang="ru-RU" i="1" smtClean="0">
              <a:solidFill>
                <a:srgbClr val="44546A"/>
              </a:solidFill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16396" name="Прямоугольник 13"/>
          <p:cNvSpPr>
            <a:spLocks noChangeArrowheads="1"/>
          </p:cNvSpPr>
          <p:nvPr/>
        </p:nvSpPr>
        <p:spPr bwMode="auto">
          <a:xfrm>
            <a:off x="438150" y="3068638"/>
            <a:ext cx="1246188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900" b="1" smtClean="0">
                <a:solidFill>
                  <a:srgbClr val="44546A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Вижу кого (что). В.п</a:t>
            </a:r>
            <a:endParaRPr lang="ru-RU" sz="900" smtClean="0">
              <a:solidFill>
                <a:prstClr val="black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16397" name="Прямоугольник 15"/>
          <p:cNvSpPr>
            <a:spLocks noChangeArrowheads="1"/>
          </p:cNvSpPr>
          <p:nvPr/>
        </p:nvSpPr>
        <p:spPr bwMode="auto">
          <a:xfrm>
            <a:off x="2736850" y="2459038"/>
            <a:ext cx="1343025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ts val="1000"/>
              </a:spcAft>
            </a:pPr>
            <a:r>
              <a:rPr lang="ru-RU" sz="900" b="1" smtClean="0">
                <a:solidFill>
                  <a:srgbClr val="44546A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Нет кого (чего). Р.п</a:t>
            </a:r>
            <a:r>
              <a:rPr lang="ru-RU" sz="900" b="1" i="1" smtClean="0">
                <a:solidFill>
                  <a:srgbClr val="44546A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</a:t>
            </a:r>
            <a:endParaRPr lang="ru-RU" sz="900" i="1" smtClean="0">
              <a:solidFill>
                <a:srgbClr val="44546A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16398" name="Прямоугольник 22"/>
          <p:cNvSpPr>
            <a:spLocks noChangeArrowheads="1"/>
          </p:cNvSpPr>
          <p:nvPr/>
        </p:nvSpPr>
        <p:spPr bwMode="auto">
          <a:xfrm>
            <a:off x="3271838" y="3382963"/>
            <a:ext cx="26638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ts val="1000"/>
              </a:spcAft>
            </a:pPr>
            <a:r>
              <a:rPr lang="ru-RU" b="1" smtClean="0">
                <a:solidFill>
                  <a:srgbClr val="44546A"/>
                </a:solidFill>
                <a:ea typeface="Calibri" pitchFamily="34" charset="0"/>
                <a:cs typeface="Times New Roman" pitchFamily="18" charset="0"/>
              </a:rPr>
              <a:t> </a:t>
            </a:r>
            <a:endParaRPr lang="ru-RU" i="1" smtClean="0">
              <a:solidFill>
                <a:srgbClr val="44546A"/>
              </a:solidFill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16399" name="Прямоугольник 23"/>
          <p:cNvSpPr>
            <a:spLocks noChangeArrowheads="1"/>
          </p:cNvSpPr>
          <p:nvPr/>
        </p:nvSpPr>
        <p:spPr bwMode="auto">
          <a:xfrm>
            <a:off x="7048500" y="3035300"/>
            <a:ext cx="1379538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900" b="1" smtClean="0">
                <a:solidFill>
                  <a:srgbClr val="44546A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Доволен кем (чем). Т.п</a:t>
            </a:r>
            <a:endParaRPr lang="ru-RU" sz="900" smtClean="0">
              <a:solidFill>
                <a:prstClr val="black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27" name="Стрелка вверх 26"/>
          <p:cNvSpPr/>
          <p:nvPr/>
        </p:nvSpPr>
        <p:spPr>
          <a:xfrm rot="5400000">
            <a:off x="2557463" y="3989388"/>
            <a:ext cx="381000" cy="8382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6401" name="Прямоугольник 28"/>
          <p:cNvSpPr>
            <a:spLocks noChangeArrowheads="1"/>
          </p:cNvSpPr>
          <p:nvPr/>
        </p:nvSpPr>
        <p:spPr bwMode="auto">
          <a:xfrm>
            <a:off x="4911725" y="2482850"/>
            <a:ext cx="1539875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900" b="1" smtClean="0">
                <a:solidFill>
                  <a:srgbClr val="44546A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Радуюсь кому (чему). Д.п</a:t>
            </a:r>
            <a:endParaRPr lang="ru-RU" sz="900" smtClean="0">
              <a:solidFill>
                <a:prstClr val="black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16402" name="Прямоугольник 30"/>
          <p:cNvSpPr>
            <a:spLocks noChangeArrowheads="1"/>
          </p:cNvSpPr>
          <p:nvPr/>
        </p:nvSpPr>
        <p:spPr bwMode="auto">
          <a:xfrm>
            <a:off x="6451600" y="5076825"/>
            <a:ext cx="2351088" cy="23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ts val="1000"/>
              </a:spcAft>
            </a:pPr>
            <a:r>
              <a:rPr lang="ru-RU" sz="900" b="1" smtClean="0">
                <a:solidFill>
                  <a:srgbClr val="44546A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Думаю о ком (о чем). П.п</a:t>
            </a:r>
            <a:r>
              <a:rPr lang="ru-RU" sz="900" i="1" smtClean="0">
                <a:solidFill>
                  <a:srgbClr val="44546A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</a:t>
            </a:r>
          </a:p>
        </p:txBody>
      </p:sp>
      <p:sp>
        <p:nvSpPr>
          <p:cNvPr id="32" name="Стрелка вправо 31"/>
          <p:cNvSpPr/>
          <p:nvPr/>
        </p:nvSpPr>
        <p:spPr>
          <a:xfrm rot="2080650">
            <a:off x="1916113" y="2630488"/>
            <a:ext cx="900112" cy="39211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33" name="Стрелка вправо 32"/>
          <p:cNvSpPr/>
          <p:nvPr/>
        </p:nvSpPr>
        <p:spPr>
          <a:xfrm rot="2888334">
            <a:off x="3369469" y="2826544"/>
            <a:ext cx="749300" cy="38576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34" name="Стрелка вправо 33"/>
          <p:cNvSpPr/>
          <p:nvPr/>
        </p:nvSpPr>
        <p:spPr>
          <a:xfrm rot="8110865">
            <a:off x="4819650" y="2852738"/>
            <a:ext cx="750888" cy="39211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35" name="Стрелка вправо 34"/>
          <p:cNvSpPr/>
          <p:nvPr/>
        </p:nvSpPr>
        <p:spPr>
          <a:xfrm rot="8684612">
            <a:off x="6399213" y="2676525"/>
            <a:ext cx="900112" cy="39211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36" name="Стрелка вправо 35"/>
          <p:cNvSpPr/>
          <p:nvPr/>
        </p:nvSpPr>
        <p:spPr>
          <a:xfrm rot="10800000">
            <a:off x="5737225" y="4195763"/>
            <a:ext cx="865188" cy="39211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pic>
        <p:nvPicPr>
          <p:cNvPr id="16408" name="Picture 2" descr="https://img2.freepng.ru/20180323/bpe/kisspng-common-daisy-flower-chamomile-clip-art-camomile-5ab55b125974c8.4177256315218347703664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00" y="9940925"/>
            <a:ext cx="417513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409" name="Picture 4" descr="https://www.kaluga-gov.ru/sites/default/files/%D0%BB%D0%B5%D1%82%D0%BE%20%D1%80%D0%B8%D1%81%D1%83%D0%BD%D0%BE%D0%BA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3913" y="3506788"/>
            <a:ext cx="2155825" cy="196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3441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1268760"/>
            <a:ext cx="4572000" cy="3120854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i="0" u="none" strike="noStrike" kern="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Ступит лето на порог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i="0" u="none" strike="noStrike" kern="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И дает всем людям впрок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i="0" u="none" strike="noStrike" kern="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В закрома во все сполна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i="0" u="none" strike="noStrike" kern="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Полновесного </a:t>
            </a:r>
            <a:r>
              <a:rPr kumimoji="0" lang="ru-RU" sz="2400" i="0" u="none" strike="noStrike" kern="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…</a:t>
            </a:r>
            <a:endParaRPr kumimoji="0" lang="en-US" sz="2400" i="0" u="none" strike="noStrike" kern="0" cap="none" spc="0" normalizeH="0" baseline="0" noProof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i="0" u="none" strike="noStrike" kern="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i="0" u="none" strike="noStrike" kern="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На варенье - ежевики,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i="0" u="none" strike="noStrike" kern="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Вишен, персиков, </a:t>
            </a:r>
            <a:r>
              <a:rPr kumimoji="0" lang="ru-RU" sz="2400" i="0" u="none" strike="noStrike" kern="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…</a:t>
            </a:r>
            <a:endParaRPr kumimoji="0" lang="ru-RU" sz="2400" i="0" u="none" strike="noStrike" kern="0" cap="none" spc="0" normalizeH="0" baseline="0" noProof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41133" y="616332"/>
            <a:ext cx="400949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Доскажи словечко…</a:t>
            </a:r>
            <a:endParaRPr lang="ru-RU" sz="32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545881" y="1268760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i="0" u="none" strike="noStrike" kern="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Для супов и для борщей -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i="0" u="none" strike="noStrike" kern="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Всевозможных </a:t>
            </a:r>
            <a:r>
              <a:rPr kumimoji="0" lang="ru-RU" sz="2400" i="0" u="none" strike="noStrike" kern="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…</a:t>
            </a:r>
            <a:endParaRPr kumimoji="0" lang="ru-RU" sz="2400" i="0" u="none" strike="noStrike" kern="0" cap="none" spc="0" normalizeH="0" baseline="0" noProof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283968" y="3429000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i="0" u="none" strike="noStrike" kern="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И к тому же каждый год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i="0" u="none" strike="noStrike" kern="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Дарит сладкоежкам </a:t>
            </a:r>
            <a:r>
              <a:rPr kumimoji="0" lang="ru-RU" sz="2400" i="0" u="none" strike="noStrike" kern="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…</a:t>
            </a:r>
            <a:endParaRPr kumimoji="0" lang="ru-RU" sz="2400" i="0" u="none" strike="noStrike" kern="0" cap="none" spc="0" normalizeH="0" baseline="0" noProof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Картинки пшеницы (30 фото) • Прикольные картинки и позитив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2534004"/>
            <a:ext cx="1512168" cy="1051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Детям до 7 лет клубнику лучше не употреблять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4005062"/>
            <a:ext cx="1584176" cy="1067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Проект для детей 4-5 лет &quot;Овощи и фрукты&quot;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3874" y="1772816"/>
            <a:ext cx="2079359" cy="1601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AutoShape 8" descr="Мед в детском питани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AutoShape 10" descr="Мед в детском питании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6" name="Picture 12" descr="Лук с медом от насморка для детей !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0887" y="3848473"/>
            <a:ext cx="1345332" cy="1258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6073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8000" y="614363"/>
            <a:ext cx="7996238" cy="674687"/>
          </a:xfrm>
        </p:spPr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ru-RU" sz="32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Отгадай </a:t>
            </a:r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загадку</a:t>
            </a:r>
            <a:endParaRPr lang="ru-RU" sz="32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411" name="Объект 2"/>
          <p:cNvSpPr>
            <a:spLocks noGrp="1"/>
          </p:cNvSpPr>
          <p:nvPr>
            <p:ph sz="half" idx="1"/>
          </p:nvPr>
        </p:nvSpPr>
        <p:spPr>
          <a:xfrm>
            <a:off x="395536" y="1556792"/>
            <a:ext cx="4414837" cy="4013200"/>
          </a:xfrm>
        </p:spPr>
        <p:txBody>
          <a:bodyPr/>
          <a:lstStyle/>
          <a:p>
            <a:pPr eaLnBrk="1" hangingPunct="1"/>
            <a:endParaRPr lang="ru-RU" altLang="ru-RU" sz="30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eaLnBrk="1" hangingPunct="1">
              <a:buNone/>
            </a:pPr>
            <a:r>
              <a:rPr lang="ru-RU" alt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Солнце припекает,</a:t>
            </a:r>
            <a:br>
              <a:rPr lang="ru-RU" alt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Цветы расцветают,</a:t>
            </a:r>
            <a:br>
              <a:rPr lang="ru-RU" alt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Бабочки порхают,</a:t>
            </a:r>
            <a:br>
              <a:rPr lang="ru-RU" alt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Ягоды поспевают,</a:t>
            </a:r>
            <a:br>
              <a:rPr lang="ru-RU" alt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Когда это бывает?</a:t>
            </a:r>
          </a:p>
        </p:txBody>
      </p:sp>
      <p:pic>
        <p:nvPicPr>
          <p:cNvPr id="17412" name="Picture 2" descr="https://avatars.mds.yandex.net/get-pdb/467999/206907ab-4765-44c0-bca2-ec309194d700/s1200?webp=false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38675" y="1862138"/>
            <a:ext cx="4113213" cy="2717800"/>
          </a:xfrm>
        </p:spPr>
      </p:pic>
      <p:pic>
        <p:nvPicPr>
          <p:cNvPr id="17413" name="Звук 2">
            <a:hlinkClick r:id="" action="ppaction://media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8500" y="6032500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12375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7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1563" y="390525"/>
            <a:ext cx="6369050" cy="582613"/>
          </a:xfrm>
        </p:spPr>
        <p:txBody>
          <a:bodyPr>
            <a:noAutofit/>
          </a:bodyPr>
          <a:lstStyle/>
          <a:p>
            <a:pPr algn="ctr" eaLnBrk="1" hangingPunct="1">
              <a:defRPr/>
            </a:pPr>
            <a:r>
              <a:rPr lang="ru-RU" sz="32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Отгадай </a:t>
            </a:r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загадку</a:t>
            </a:r>
            <a:endParaRPr lang="ru-RU" sz="32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435" name="Объект 2"/>
          <p:cNvSpPr>
            <a:spLocks noGrp="1"/>
          </p:cNvSpPr>
          <p:nvPr>
            <p:ph sz="half" idx="1"/>
          </p:nvPr>
        </p:nvSpPr>
        <p:spPr>
          <a:xfrm>
            <a:off x="179512" y="1772816"/>
            <a:ext cx="5037138" cy="3273425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ru-RU" alt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alt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 синем небе желтый блин</a:t>
            </a:r>
            <a:br>
              <a:rPr lang="ru-RU" alt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Ну, давай его съедим!</a:t>
            </a:r>
            <a:br>
              <a:rPr lang="ru-RU" alt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Нет, уж больно блин горяч,</a:t>
            </a:r>
            <a:br>
              <a:rPr lang="ru-RU" alt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Ты свои ладони спрячь.</a:t>
            </a:r>
          </a:p>
        </p:txBody>
      </p:sp>
      <p:pic>
        <p:nvPicPr>
          <p:cNvPr id="18436" name="Picture 2" descr="https://cdn1.zp.ru/job/attaches/2019/04/a3/39/a33924b5ab97066b5822b4417b21d067.pn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148064" y="1340768"/>
            <a:ext cx="3624263" cy="3335337"/>
          </a:xfrm>
        </p:spPr>
      </p:pic>
      <p:pic>
        <p:nvPicPr>
          <p:cNvPr id="18437" name="Звук 2">
            <a:hlinkClick r:id="" action="ppaction://media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8500" y="6032500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09039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Объект 2"/>
          <p:cNvSpPr>
            <a:spLocks noGrp="1"/>
          </p:cNvSpPr>
          <p:nvPr>
            <p:ph sz="half" idx="4294967295"/>
          </p:nvPr>
        </p:nvSpPr>
        <p:spPr>
          <a:xfrm rot="10800000" flipV="1">
            <a:off x="251520" y="914400"/>
            <a:ext cx="5245100" cy="167005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ru-RU" alt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Что </a:t>
            </a:r>
            <a:r>
              <a:rPr lang="ru-RU" alt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 мостик разноцветный</a:t>
            </a:r>
            <a:br>
              <a:rPr lang="ru-RU" alt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Мы увидим каждым летом</a:t>
            </a:r>
            <a:br>
              <a:rPr lang="ru-RU" alt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Через речку, через лес?</a:t>
            </a:r>
            <a:br>
              <a:rPr lang="ru-RU" alt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Повисел он и … исчез!</a:t>
            </a:r>
          </a:p>
          <a:p>
            <a:pPr eaLnBrk="1" hangingPunct="1"/>
            <a:endParaRPr lang="ru-RU" alt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9459" name="Picture 2" descr="https://www.culture.ru/storage/images/8ba9d7a028dfc838942957ef12f67936/25542048b0ee7bb3a7df49771af9bcc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0488" y="2328863"/>
            <a:ext cx="4926012" cy="276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2095500" y="331788"/>
            <a:ext cx="5319713" cy="582612"/>
          </a:xfrm>
          <a:prstGeom prst="rect">
            <a:avLst/>
          </a:prstGeom>
          <a:noFill/>
        </p:spPr>
        <p:txBody>
          <a:bodyPr/>
          <a:lstStyle>
            <a:lvl1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algn="ctr">
              <a:defRPr/>
            </a:pPr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Отгадай загадку</a:t>
            </a:r>
            <a:endParaRPr lang="ru-RU" sz="32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461" name="Звук 1">
            <a:hlinkClick r:id="" action="ppaction://media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8500" y="6032500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36280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4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4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9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4294967295"/>
          </p:nvPr>
        </p:nvSpPr>
        <p:spPr>
          <a:xfrm>
            <a:off x="251520" y="1052736"/>
            <a:ext cx="5827713" cy="2071687"/>
          </a:xfrm>
        </p:spPr>
        <p:txBody>
          <a:bodyPr>
            <a:noAutofit/>
          </a:bodyPr>
          <a:lstStyle/>
          <a:p>
            <a:pPr marL="0" indent="0" eaLnBrk="1" hangingPunct="1">
              <a:spcBef>
                <a:spcPts val="0"/>
              </a:spcBef>
              <a:buNone/>
              <a:defRPr/>
            </a:pPr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Хочешь — в воду ты 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ныряй,</a:t>
            </a:r>
          </a:p>
          <a:p>
            <a:pPr marL="0" indent="0" eaLnBrk="1" hangingPunct="1">
              <a:spcBef>
                <a:spcPts val="0"/>
              </a:spcBef>
              <a:buFont typeface="Arial" pitchFamily="34" charset="0"/>
              <a:buNone/>
              <a:defRPr/>
            </a:pP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Хочешь 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на песке 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играй.</a:t>
            </a:r>
          </a:p>
          <a:p>
            <a:pPr marL="0" indent="0" eaLnBrk="1" hangingPunct="1">
              <a:spcBef>
                <a:spcPts val="0"/>
              </a:spcBef>
              <a:buFont typeface="Arial" pitchFamily="34" charset="0"/>
              <a:buNone/>
              <a:defRPr/>
            </a:pP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Сколько 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замков здесь 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создашь! </a:t>
            </a:r>
            <a:endParaRPr lang="en-US" dirty="0" smtClean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eaLnBrk="1" hangingPunct="1">
              <a:spcBef>
                <a:spcPts val="0"/>
              </a:spcBef>
              <a:buFont typeface="Arial" pitchFamily="34" charset="0"/>
              <a:buNone/>
              <a:defRPr/>
            </a:pP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за место?…</a:t>
            </a:r>
            <a:br>
              <a:rPr lang="ru-RU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483" name="Picture 2" descr="https://avatars.mds.yandex.net/get-pdb/234183/c366b75a-0a5f-48e6-8305-a48ecede2a58/s12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4563" y="2392363"/>
            <a:ext cx="3613150" cy="2709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2095500" y="331788"/>
            <a:ext cx="5319713" cy="582612"/>
          </a:xfrm>
          <a:prstGeom prst="rect">
            <a:avLst/>
          </a:prstGeom>
          <a:noFill/>
        </p:spPr>
        <p:txBody>
          <a:bodyPr/>
          <a:lstStyle>
            <a:lvl1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algn="ctr">
              <a:defRPr/>
            </a:pPr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Отгадай загадку</a:t>
            </a:r>
            <a:endParaRPr lang="ru-RU" sz="32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485" name="Звук 1">
            <a:hlinkClick r:id="" action="ppaction://media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8500" y="6032500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63521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4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4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0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Объект 2"/>
          <p:cNvSpPr>
            <a:spLocks noGrp="1"/>
          </p:cNvSpPr>
          <p:nvPr>
            <p:ph sz="half" idx="4294967295"/>
          </p:nvPr>
        </p:nvSpPr>
        <p:spPr>
          <a:xfrm>
            <a:off x="190500" y="1171575"/>
            <a:ext cx="4181475" cy="2543175"/>
          </a:xfrm>
        </p:spPr>
        <p:txBody>
          <a:bodyPr/>
          <a:lstStyle/>
          <a:p>
            <a:pPr marL="0" indent="0" eaLnBrk="1" hangingPunct="1">
              <a:buFont typeface="Arial" pitchFamily="34" charset="0"/>
              <a:buNone/>
            </a:pPr>
            <a:r>
              <a:rPr lang="ru-RU" alt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Шевелились у цветка </a:t>
            </a:r>
          </a:p>
          <a:p>
            <a:pPr marL="0" indent="0" eaLnBrk="1" hangingPunct="1">
              <a:buFont typeface="Arial" pitchFamily="34" charset="0"/>
              <a:buNone/>
            </a:pPr>
            <a:r>
              <a:rPr lang="ru-RU" alt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Все четыре лепестка. </a:t>
            </a:r>
            <a:endParaRPr lang="en-US" altLang="ru-RU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eaLnBrk="1" hangingPunct="1">
              <a:buFont typeface="Arial" pitchFamily="34" charset="0"/>
              <a:buNone/>
            </a:pPr>
            <a:r>
              <a:rPr lang="ru-RU" alt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Я </a:t>
            </a:r>
            <a:r>
              <a:rPr lang="ru-RU" alt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сорвать его хотел,</a:t>
            </a:r>
          </a:p>
          <a:p>
            <a:pPr marL="0" indent="0" eaLnBrk="1" hangingPunct="1">
              <a:buFont typeface="Arial" pitchFamily="34" charset="0"/>
              <a:buNone/>
            </a:pPr>
            <a:r>
              <a:rPr lang="ru-RU" alt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 </a:t>
            </a:r>
            <a:r>
              <a:rPr lang="ru-RU" alt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он вспорхнул и улетел</a:t>
            </a: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alt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alt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alt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1507" name="Picture 2" descr="https://ds05.infourok.ru/uploads/ex/0c5a/001136e1-b37b374d/hello_html_2d3ddc6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9963" y="2178050"/>
            <a:ext cx="3832225" cy="280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2095500" y="331788"/>
            <a:ext cx="5319713" cy="582612"/>
          </a:xfrm>
          <a:prstGeom prst="rect">
            <a:avLst/>
          </a:prstGeom>
          <a:noFill/>
        </p:spPr>
        <p:txBody>
          <a:bodyPr/>
          <a:lstStyle>
            <a:lvl1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algn="ctr">
              <a:defRPr/>
            </a:pPr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Отгадай загадку</a:t>
            </a:r>
            <a:endParaRPr lang="ru-RU" sz="32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1509" name="Звук 1">
            <a:hlinkClick r:id="" action="ppaction://media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8500" y="6032500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3513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1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404664"/>
            <a:ext cx="7372350" cy="647700"/>
          </a:xfrm>
        </p:spPr>
        <p:txBody>
          <a:bodyPr>
            <a:noAutofit/>
          </a:bodyPr>
          <a:lstStyle/>
          <a:p>
            <a:pPr algn="ctr" eaLnBrk="1" hangingPunct="1">
              <a:defRPr/>
            </a:pPr>
            <a:r>
              <a:rPr lang="ru-RU" sz="32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Найди на картинках10 отличий</a:t>
            </a:r>
          </a:p>
        </p:txBody>
      </p:sp>
      <p:pic>
        <p:nvPicPr>
          <p:cNvPr id="22531" name="Picture 2" descr="https://heaclub.ru/tim/8d80b2518f52a6fbf9247ba43bdbd2b7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39" t="16483" r="4208" b="6952"/>
          <a:stretch>
            <a:fillRect/>
          </a:stretch>
        </p:blipFill>
        <p:spPr>
          <a:xfrm>
            <a:off x="1287463" y="1163638"/>
            <a:ext cx="6384925" cy="4064000"/>
          </a:xfrm>
        </p:spPr>
      </p:pic>
      <p:pic>
        <p:nvPicPr>
          <p:cNvPr id="22532" name="Звук 2">
            <a:hlinkClick r:id="" action="ppaction://media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8500" y="6032500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35798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Vadim\Desktop\Рисунок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788237" y="476672"/>
            <a:ext cx="60304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Составь рассказ!</a:t>
            </a:r>
            <a:endParaRPr kumimoji="0" lang="ru-RU" sz="3200" b="1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https://avatars.mds.yandex.net/get-pdb/2473946/61ad9d28-3ba4-491b-accf-2b603a40daee/s1200?webp=false"/>
          <p:cNvPicPr>
            <a:picLocks noChangeAspect="1" noChangeArrowheads="1"/>
          </p:cNvPicPr>
          <p:nvPr/>
        </p:nvPicPr>
        <p:blipFill rotWithShape="1">
          <a:blip r:embed="rId3"/>
          <a:srcRect l="7024" t="-1963" r="-1816" b="1"/>
          <a:stretch/>
        </p:blipFill>
        <p:spPr bwMode="auto">
          <a:xfrm>
            <a:off x="1475656" y="908720"/>
            <a:ext cx="6324352" cy="424847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74126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79588" y="2085975"/>
            <a:ext cx="5070475" cy="2360613"/>
          </a:xfrm>
        </p:spPr>
        <p:txBody>
          <a:bodyPr/>
          <a:lstStyle/>
          <a:p>
            <a:pPr marL="0" indent="0" algn="ctr" eaLnBrk="1" hangingPunct="1">
              <a:buFont typeface="Arial" pitchFamily="34" charset="0"/>
              <a:buNone/>
              <a:defRPr/>
            </a:pPr>
            <a:r>
              <a:rPr lang="ru-RU" sz="5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</a:t>
            </a:r>
          </a:p>
          <a:p>
            <a:pPr marL="0" indent="0" algn="ctr" eaLnBrk="1" hangingPunct="1">
              <a:buFont typeface="Arial" pitchFamily="34" charset="0"/>
              <a:buNone/>
              <a:defRPr/>
            </a:pPr>
            <a:r>
              <a:rPr lang="ru-RU" sz="5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ВНИМАНИЕ!</a:t>
            </a:r>
            <a:endParaRPr lang="ru-RU" sz="54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3556" name="Звук 1">
            <a:hlinkClick r:id="" action="ppaction://media"/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8500" y="6032500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Детский сад «Солнышко» | Главная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469" y="116632"/>
            <a:ext cx="2468216" cy="2411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734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5_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6_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7_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8_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9_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0_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11_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2_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13_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14_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15_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16_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17_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</TotalTime>
  <Words>268</Words>
  <Application>Microsoft Office PowerPoint</Application>
  <PresentationFormat>Экран (4:3)</PresentationFormat>
  <Paragraphs>66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18</vt:i4>
      </vt:variant>
      <vt:variant>
        <vt:lpstr>Заголовки слайдов</vt:lpstr>
      </vt:variant>
      <vt:variant>
        <vt:i4>22</vt:i4>
      </vt:variant>
    </vt:vector>
  </HeadingPairs>
  <TitlesOfParts>
    <vt:vector size="40" baseType="lpstr">
      <vt:lpstr>Тема Office</vt:lpstr>
      <vt:lpstr>1_Тема Office</vt:lpstr>
      <vt:lpstr>2_Тема Office</vt:lpstr>
      <vt:lpstr>3_Тема Office</vt:lpstr>
      <vt:lpstr>4_Тема Office</vt:lpstr>
      <vt:lpstr>5_Тема Office</vt:lpstr>
      <vt:lpstr>6_Тема Office</vt:lpstr>
      <vt:lpstr>7_Тема Office</vt:lpstr>
      <vt:lpstr>8_Тема Office</vt:lpstr>
      <vt:lpstr>9_Тема Office</vt:lpstr>
      <vt:lpstr>10_Тема Office</vt:lpstr>
      <vt:lpstr>11_Тема Office</vt:lpstr>
      <vt:lpstr>12_Тема Office</vt:lpstr>
      <vt:lpstr>13_Тема Office</vt:lpstr>
      <vt:lpstr>14_Тема Office</vt:lpstr>
      <vt:lpstr>15_Тема Office</vt:lpstr>
      <vt:lpstr>16_Тема Office</vt:lpstr>
      <vt:lpstr>17_Тема Office</vt:lpstr>
      <vt:lpstr>Презентация PowerPoint</vt:lpstr>
      <vt:lpstr>Презентация PowerPoint</vt:lpstr>
      <vt:lpstr>Презентация PowerPoint</vt:lpstr>
      <vt:lpstr> Признаки лета</vt:lpstr>
      <vt:lpstr>Назови ласково. Образование существительных с уменьшительно-ласкательными суффиксами</vt:lpstr>
      <vt:lpstr>Назови ласково. Образование существительных с уменьшительно-ласкательными суффиксами</vt:lpstr>
      <vt:lpstr>Сосчитай насекомых. Упражнение на согласование имени числительного  с существительным</vt:lpstr>
      <vt:lpstr>Составление предложений с предлогами</vt:lpstr>
      <vt:lpstr>Слова -антонимы. Договори слово в предложении</vt:lpstr>
      <vt:lpstr>Четвёртый лишний.  Составление предложений с союзом потому что</vt:lpstr>
      <vt:lpstr>Четвёртый лишний.  Составление предложений с союзом потому что</vt:lpstr>
      <vt:lpstr>Четвёртый лишний.  Составление предложений с союзом потому что</vt:lpstr>
      <vt:lpstr>Изменение имён существительных по падежам</vt:lpstr>
      <vt:lpstr>Презентация PowerPoint</vt:lpstr>
      <vt:lpstr>Отгадай загадку</vt:lpstr>
      <vt:lpstr>Отгадай загадку</vt:lpstr>
      <vt:lpstr>Презентация PowerPoint</vt:lpstr>
      <vt:lpstr>Презентация PowerPoint</vt:lpstr>
      <vt:lpstr>Презентация PowerPoint</vt:lpstr>
      <vt:lpstr>Найди на картинках10 отличий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Vadim</dc:creator>
  <cp:lastModifiedBy>Vadim</cp:lastModifiedBy>
  <cp:revision>18</cp:revision>
  <dcterms:created xsi:type="dcterms:W3CDTF">2021-05-17T09:37:40Z</dcterms:created>
  <dcterms:modified xsi:type="dcterms:W3CDTF">2021-05-17T15:07:30Z</dcterms:modified>
</cp:coreProperties>
</file>