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3" r:id="rId3"/>
    <p:sldId id="264" r:id="rId4"/>
    <p:sldId id="265" r:id="rId5"/>
    <p:sldId id="266" r:id="rId6"/>
    <p:sldId id="267" r:id="rId7"/>
    <p:sldId id="268" r:id="rId8"/>
    <p:sldId id="258" r:id="rId9"/>
    <p:sldId id="269" r:id="rId10"/>
    <p:sldId id="270" r:id="rId11"/>
    <p:sldId id="259" r:id="rId12"/>
    <p:sldId id="271" r:id="rId13"/>
    <p:sldId id="272" r:id="rId14"/>
    <p:sldId id="260" r:id="rId15"/>
    <p:sldId id="261" r:id="rId16"/>
    <p:sldId id="278" r:id="rId17"/>
    <p:sldId id="274" r:id="rId18"/>
    <p:sldId id="262" r:id="rId19"/>
    <p:sldId id="275" r:id="rId20"/>
    <p:sldId id="276" r:id="rId21"/>
    <p:sldId id="277" r:id="rId22"/>
    <p:sldId id="280"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ED2B2-D3AB-4602-BB9B-12E5721FB86F}" v="420" dt="2022-11-12T14:45:49.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6" d="100"/>
          <a:sy n="6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полина клюева" userId="6ae2810b6c342771" providerId="LiveId" clId="{32CED2B2-D3AB-4602-BB9B-12E5721FB86F}"/>
    <pc:docChg chg="undo custSel addSld delSld modSld sldOrd">
      <pc:chgData name="полина клюева" userId="6ae2810b6c342771" providerId="LiveId" clId="{32CED2B2-D3AB-4602-BB9B-12E5721FB86F}" dt="2022-11-12T14:47:13.572" v="1882" actId="1076"/>
      <pc:docMkLst>
        <pc:docMk/>
      </pc:docMkLst>
      <pc:sldChg chg="addSp delSp modSp new mod modNotesTx">
        <pc:chgData name="полина клюева" userId="6ae2810b6c342771" providerId="LiveId" clId="{32CED2B2-D3AB-4602-BB9B-12E5721FB86F}" dt="2022-11-12T14:15:06.394" v="1732" actId="1076"/>
        <pc:sldMkLst>
          <pc:docMk/>
          <pc:sldMk cId="231081358" sldId="256"/>
        </pc:sldMkLst>
        <pc:spChg chg="mod">
          <ac:chgData name="полина клюева" userId="6ae2810b6c342771" providerId="LiveId" clId="{32CED2B2-D3AB-4602-BB9B-12E5721FB86F}" dt="2022-11-12T11:24:13.509" v="11" actId="1076"/>
          <ac:spMkLst>
            <pc:docMk/>
            <pc:sldMk cId="231081358" sldId="256"/>
            <ac:spMk id="2" creationId="{7D7B44DD-248D-BD93-0CD1-6F2E772E9372}"/>
          </ac:spMkLst>
        </pc:spChg>
        <pc:spChg chg="del">
          <ac:chgData name="полина клюева" userId="6ae2810b6c342771" providerId="LiveId" clId="{32CED2B2-D3AB-4602-BB9B-12E5721FB86F}" dt="2022-11-12T11:24:06.195" v="9" actId="478"/>
          <ac:spMkLst>
            <pc:docMk/>
            <pc:sldMk cId="231081358" sldId="256"/>
            <ac:spMk id="3" creationId="{79736DDA-D53C-943E-1B23-700B5D17FA12}"/>
          </ac:spMkLst>
        </pc:spChg>
        <pc:picChg chg="add mod">
          <ac:chgData name="полина клюева" userId="6ae2810b6c342771" providerId="LiveId" clId="{32CED2B2-D3AB-4602-BB9B-12E5721FB86F}" dt="2022-11-12T14:14:22.328" v="1726" actId="732"/>
          <ac:picMkLst>
            <pc:docMk/>
            <pc:sldMk cId="231081358" sldId="256"/>
            <ac:picMk id="4" creationId="{3F0FF8E4-CDFF-D45B-E209-1FB46FEF9428}"/>
          </ac:picMkLst>
        </pc:picChg>
        <pc:picChg chg="add del mod">
          <ac:chgData name="полина клюева" userId="6ae2810b6c342771" providerId="LiveId" clId="{32CED2B2-D3AB-4602-BB9B-12E5721FB86F}" dt="2022-11-12T14:13:00.356" v="1709" actId="478"/>
          <ac:picMkLst>
            <pc:docMk/>
            <pc:sldMk cId="231081358" sldId="256"/>
            <ac:picMk id="21506" creationId="{35255E22-AB73-A613-0891-0C031AE9AE85}"/>
          </ac:picMkLst>
        </pc:picChg>
        <pc:picChg chg="add mod">
          <ac:chgData name="полина клюева" userId="6ae2810b6c342771" providerId="LiveId" clId="{32CED2B2-D3AB-4602-BB9B-12E5721FB86F}" dt="2022-11-12T14:15:06.394" v="1732" actId="1076"/>
          <ac:picMkLst>
            <pc:docMk/>
            <pc:sldMk cId="231081358" sldId="256"/>
            <ac:picMk id="21508" creationId="{D9FC1E4C-C4A7-C066-2D15-BB330B1CAEC8}"/>
          </ac:picMkLst>
        </pc:picChg>
      </pc:sldChg>
      <pc:sldChg chg="modSp new del mod modNotesTx">
        <pc:chgData name="полина клюева" userId="6ae2810b6c342771" providerId="LiveId" clId="{32CED2B2-D3AB-4602-BB9B-12E5721FB86F}" dt="2022-11-12T12:12:07.130" v="667" actId="2696"/>
        <pc:sldMkLst>
          <pc:docMk/>
          <pc:sldMk cId="3966747287" sldId="257"/>
        </pc:sldMkLst>
        <pc:spChg chg="mod">
          <ac:chgData name="полина клюева" userId="6ae2810b6c342771" providerId="LiveId" clId="{32CED2B2-D3AB-4602-BB9B-12E5721FB86F}" dt="2022-11-12T11:24:43.791" v="38" actId="20577"/>
          <ac:spMkLst>
            <pc:docMk/>
            <pc:sldMk cId="3966747287" sldId="257"/>
            <ac:spMk id="2" creationId="{AA75A4C5-4104-9AFD-FF9F-63E10F33951E}"/>
          </ac:spMkLst>
        </pc:spChg>
      </pc:sldChg>
      <pc:sldChg chg="addSp delSp modSp new mod modNotesTx">
        <pc:chgData name="полина клюева" userId="6ae2810b6c342771" providerId="LiveId" clId="{32CED2B2-D3AB-4602-BB9B-12E5721FB86F}" dt="2022-11-12T12:33:26.198" v="868" actId="1076"/>
        <pc:sldMkLst>
          <pc:docMk/>
          <pc:sldMk cId="3927949179" sldId="258"/>
        </pc:sldMkLst>
        <pc:spChg chg="del mod">
          <ac:chgData name="полина клюева" userId="6ae2810b6c342771" providerId="LiveId" clId="{32CED2B2-D3AB-4602-BB9B-12E5721FB86F}" dt="2022-11-12T12:30:38.527" v="857" actId="478"/>
          <ac:spMkLst>
            <pc:docMk/>
            <pc:sldMk cId="3927949179" sldId="258"/>
            <ac:spMk id="2" creationId="{0713968A-0C1F-7499-2360-82C7DF7CDBE9}"/>
          </ac:spMkLst>
        </pc:spChg>
        <pc:spChg chg="mod">
          <ac:chgData name="полина клюева" userId="6ae2810b6c342771" providerId="LiveId" clId="{32CED2B2-D3AB-4602-BB9B-12E5721FB86F}" dt="2022-11-12T12:33:26.198" v="868" actId="1076"/>
          <ac:spMkLst>
            <pc:docMk/>
            <pc:sldMk cId="3927949179" sldId="258"/>
            <ac:spMk id="3" creationId="{F5C74F00-FF2D-A7E1-F28B-69EE37C05069}"/>
          </ac:spMkLst>
        </pc:spChg>
        <pc:spChg chg="add del mod">
          <ac:chgData name="полина клюева" userId="6ae2810b6c342771" providerId="LiveId" clId="{32CED2B2-D3AB-4602-BB9B-12E5721FB86F}" dt="2022-11-12T12:30:40.213" v="858" actId="478"/>
          <ac:spMkLst>
            <pc:docMk/>
            <pc:sldMk cId="3927949179" sldId="258"/>
            <ac:spMk id="6" creationId="{58FCBE99-FE32-4CE9-9788-F271434A78BE}"/>
          </ac:spMkLst>
        </pc:spChg>
        <pc:graphicFrameChg chg="add del mod modGraphic">
          <ac:chgData name="полина клюева" userId="6ae2810b6c342771" providerId="LiveId" clId="{32CED2B2-D3AB-4602-BB9B-12E5721FB86F}" dt="2022-11-12T12:27:10.618" v="807" actId="478"/>
          <ac:graphicFrameMkLst>
            <pc:docMk/>
            <pc:sldMk cId="3927949179" sldId="258"/>
            <ac:graphicFrameMk id="4" creationId="{A1582BBA-8316-D4B4-0F11-13B807E26E80}"/>
          </ac:graphicFrameMkLst>
        </pc:graphicFrameChg>
        <pc:picChg chg="add del mod">
          <ac:chgData name="полина клюева" userId="6ae2810b6c342771" providerId="LiveId" clId="{32CED2B2-D3AB-4602-BB9B-12E5721FB86F}" dt="2022-11-12T12:32:20.212" v="863" actId="478"/>
          <ac:picMkLst>
            <pc:docMk/>
            <pc:sldMk cId="3927949179" sldId="258"/>
            <ac:picMk id="6146" creationId="{A071C5D4-BF04-DF81-0CB2-7ECB1DF53F59}"/>
          </ac:picMkLst>
        </pc:picChg>
        <pc:picChg chg="add mod">
          <ac:chgData name="полина клюева" userId="6ae2810b6c342771" providerId="LiveId" clId="{32CED2B2-D3AB-4602-BB9B-12E5721FB86F}" dt="2022-11-12T12:33:19.074" v="867" actId="1076"/>
          <ac:picMkLst>
            <pc:docMk/>
            <pc:sldMk cId="3927949179" sldId="258"/>
            <ac:picMk id="6148" creationId="{0CE6ABFF-875A-73BF-7C78-A23830B3C7C1}"/>
          </ac:picMkLst>
        </pc:picChg>
      </pc:sldChg>
      <pc:sldChg chg="addSp delSp modSp new mod modNotesTx">
        <pc:chgData name="полина клюева" userId="6ae2810b6c342771" providerId="LiveId" clId="{32CED2B2-D3AB-4602-BB9B-12E5721FB86F}" dt="2022-11-12T12:58:56.330" v="1062" actId="171"/>
        <pc:sldMkLst>
          <pc:docMk/>
          <pc:sldMk cId="2030541368" sldId="259"/>
        </pc:sldMkLst>
        <pc:spChg chg="mod">
          <ac:chgData name="полина клюева" userId="6ae2810b6c342771" providerId="LiveId" clId="{32CED2B2-D3AB-4602-BB9B-12E5721FB86F}" dt="2022-11-12T12:53:02.825" v="997" actId="1076"/>
          <ac:spMkLst>
            <pc:docMk/>
            <pc:sldMk cId="2030541368" sldId="259"/>
            <ac:spMk id="2" creationId="{75112225-C4EB-39CD-2E91-3374319FEC49}"/>
          </ac:spMkLst>
        </pc:spChg>
        <pc:spChg chg="mod">
          <ac:chgData name="полина клюева" userId="6ae2810b6c342771" providerId="LiveId" clId="{32CED2B2-D3AB-4602-BB9B-12E5721FB86F}" dt="2022-11-12T12:53:17.091" v="1006" actId="27636"/>
          <ac:spMkLst>
            <pc:docMk/>
            <pc:sldMk cId="2030541368" sldId="259"/>
            <ac:spMk id="3" creationId="{7E6A2A4C-ADC4-2DDA-C78F-61A8D91EDA42}"/>
          </ac:spMkLst>
        </pc:spChg>
        <pc:picChg chg="add del mod">
          <ac:chgData name="полина клюева" userId="6ae2810b6c342771" providerId="LiveId" clId="{32CED2B2-D3AB-4602-BB9B-12E5721FB86F}" dt="2022-11-12T12:56:05.880" v="1035" actId="478"/>
          <ac:picMkLst>
            <pc:docMk/>
            <pc:sldMk cId="2030541368" sldId="259"/>
            <ac:picMk id="4" creationId="{E2817303-C744-9D35-4105-51BC91F2B979}"/>
          </ac:picMkLst>
        </pc:picChg>
        <pc:picChg chg="add mod">
          <ac:chgData name="полина клюева" userId="6ae2810b6c342771" providerId="LiveId" clId="{32CED2B2-D3AB-4602-BB9B-12E5721FB86F}" dt="2022-11-12T12:58:56.330" v="1062" actId="171"/>
          <ac:picMkLst>
            <pc:docMk/>
            <pc:sldMk cId="2030541368" sldId="259"/>
            <ac:picMk id="5" creationId="{4B211255-A889-1730-12CC-2243208B1522}"/>
          </ac:picMkLst>
        </pc:picChg>
        <pc:picChg chg="add del mod">
          <ac:chgData name="полина клюева" userId="6ae2810b6c342771" providerId="LiveId" clId="{32CED2B2-D3AB-4602-BB9B-12E5721FB86F}" dt="2022-11-12T12:58:39.262" v="1057" actId="478"/>
          <ac:picMkLst>
            <pc:docMk/>
            <pc:sldMk cId="2030541368" sldId="259"/>
            <ac:picMk id="9218" creationId="{73700176-53BE-3FB0-0CEF-75F760D2C90E}"/>
          </ac:picMkLst>
        </pc:picChg>
      </pc:sldChg>
      <pc:sldChg chg="addSp delSp modSp new mod modNotesTx">
        <pc:chgData name="полина клюева" userId="6ae2810b6c342771" providerId="LiveId" clId="{32CED2B2-D3AB-4602-BB9B-12E5721FB86F}" dt="2022-11-12T13:58:41.757" v="1475" actId="167"/>
        <pc:sldMkLst>
          <pc:docMk/>
          <pc:sldMk cId="2627698765" sldId="260"/>
        </pc:sldMkLst>
        <pc:spChg chg="mod">
          <ac:chgData name="полина клюева" userId="6ae2810b6c342771" providerId="LiveId" clId="{32CED2B2-D3AB-4602-BB9B-12E5721FB86F}" dt="2022-11-12T13:42:25.350" v="1227" actId="1036"/>
          <ac:spMkLst>
            <pc:docMk/>
            <pc:sldMk cId="2627698765" sldId="260"/>
            <ac:spMk id="2" creationId="{27003CC5-A601-AB93-29D0-C0ACF5A44607}"/>
          </ac:spMkLst>
        </pc:spChg>
        <pc:spChg chg="mod">
          <ac:chgData name="полина клюева" userId="6ae2810b6c342771" providerId="LiveId" clId="{32CED2B2-D3AB-4602-BB9B-12E5721FB86F}" dt="2022-11-12T13:57:39.900" v="1464" actId="1076"/>
          <ac:spMkLst>
            <pc:docMk/>
            <pc:sldMk cId="2627698765" sldId="260"/>
            <ac:spMk id="3" creationId="{2EED44E7-0869-34E1-6609-70F01EFA8A22}"/>
          </ac:spMkLst>
        </pc:spChg>
        <pc:picChg chg="add del mod">
          <ac:chgData name="полина клюева" userId="6ae2810b6c342771" providerId="LiveId" clId="{32CED2B2-D3AB-4602-BB9B-12E5721FB86F}" dt="2022-11-12T13:57:45.297" v="1466" actId="478"/>
          <ac:picMkLst>
            <pc:docMk/>
            <pc:sldMk cId="2627698765" sldId="260"/>
            <ac:picMk id="17410" creationId="{C73FCC31-CC2B-9935-79BB-7523F5362A84}"/>
          </ac:picMkLst>
        </pc:picChg>
        <pc:picChg chg="add mod">
          <ac:chgData name="полина клюева" userId="6ae2810b6c342771" providerId="LiveId" clId="{32CED2B2-D3AB-4602-BB9B-12E5721FB86F}" dt="2022-11-12T13:58:41.757" v="1475" actId="167"/>
          <ac:picMkLst>
            <pc:docMk/>
            <pc:sldMk cId="2627698765" sldId="260"/>
            <ac:picMk id="17412" creationId="{89106DE7-EFC3-BF70-6FEC-E0E2E699B941}"/>
          </ac:picMkLst>
        </pc:picChg>
      </pc:sldChg>
      <pc:sldChg chg="addSp delSp modSp new mod modNotesTx">
        <pc:chgData name="полина клюева" userId="6ae2810b6c342771" providerId="LiveId" clId="{32CED2B2-D3AB-4602-BB9B-12E5721FB86F}" dt="2022-11-12T13:58:44.383" v="1476"/>
        <pc:sldMkLst>
          <pc:docMk/>
          <pc:sldMk cId="1797695589" sldId="261"/>
        </pc:sldMkLst>
        <pc:spChg chg="del">
          <ac:chgData name="полина клюева" userId="6ae2810b6c342771" providerId="LiveId" clId="{32CED2B2-D3AB-4602-BB9B-12E5721FB86F}" dt="2022-11-12T13:43:53.095" v="1242" actId="478"/>
          <ac:spMkLst>
            <pc:docMk/>
            <pc:sldMk cId="1797695589" sldId="261"/>
            <ac:spMk id="2" creationId="{E3BD6E13-27D0-4CA5-CDD0-57FB41CE7025}"/>
          </ac:spMkLst>
        </pc:spChg>
        <pc:spChg chg="mod">
          <ac:chgData name="полина клюева" userId="6ae2810b6c342771" providerId="LiveId" clId="{32CED2B2-D3AB-4602-BB9B-12E5721FB86F}" dt="2022-11-12T13:44:00.359" v="1244" actId="20577"/>
          <ac:spMkLst>
            <pc:docMk/>
            <pc:sldMk cId="1797695589" sldId="261"/>
            <ac:spMk id="3" creationId="{5A60F3D8-A8CA-F475-D3DE-7EA05EC0E11D}"/>
          </ac:spMkLst>
        </pc:spChg>
        <pc:picChg chg="add mod">
          <ac:chgData name="полина клюева" userId="6ae2810b6c342771" providerId="LiveId" clId="{32CED2B2-D3AB-4602-BB9B-12E5721FB86F}" dt="2022-11-12T13:58:44.383" v="1476"/>
          <ac:picMkLst>
            <pc:docMk/>
            <pc:sldMk cId="1797695589" sldId="261"/>
            <ac:picMk id="4" creationId="{45D6AD1D-852C-9C39-EDE1-7FD1A9A4A77C}"/>
          </ac:picMkLst>
        </pc:picChg>
      </pc:sldChg>
      <pc:sldChg chg="addSp delSp modSp new mod modNotesTx">
        <pc:chgData name="полина клюева" userId="6ae2810b6c342771" providerId="LiveId" clId="{32CED2B2-D3AB-4602-BB9B-12E5721FB86F}" dt="2022-11-12T14:15:48.678" v="1734" actId="732"/>
        <pc:sldMkLst>
          <pc:docMk/>
          <pc:sldMk cId="1974390355" sldId="262"/>
        </pc:sldMkLst>
        <pc:spChg chg="del">
          <ac:chgData name="полина клюева" userId="6ae2810b6c342771" providerId="LiveId" clId="{32CED2B2-D3AB-4602-BB9B-12E5721FB86F}" dt="2022-11-12T13:46:14.674" v="1291" actId="478"/>
          <ac:spMkLst>
            <pc:docMk/>
            <pc:sldMk cId="1974390355" sldId="262"/>
            <ac:spMk id="2" creationId="{7448146A-846C-7408-CF0A-28B84E6A693A}"/>
          </ac:spMkLst>
        </pc:spChg>
        <pc:spChg chg="mod">
          <ac:chgData name="полина клюева" userId="6ae2810b6c342771" providerId="LiveId" clId="{32CED2B2-D3AB-4602-BB9B-12E5721FB86F}" dt="2022-11-12T13:46:40.794" v="1299" actId="1076"/>
          <ac:spMkLst>
            <pc:docMk/>
            <pc:sldMk cId="1974390355" sldId="262"/>
            <ac:spMk id="3" creationId="{E02FE84B-4FC7-2B5C-3AA0-594FEEB3BE2D}"/>
          </ac:spMkLst>
        </pc:spChg>
        <pc:picChg chg="add mod">
          <ac:chgData name="полина клюева" userId="6ae2810b6c342771" providerId="LiveId" clId="{32CED2B2-D3AB-4602-BB9B-12E5721FB86F}" dt="2022-11-12T14:15:48.678" v="1734" actId="732"/>
          <ac:picMkLst>
            <pc:docMk/>
            <pc:sldMk cId="1974390355" sldId="262"/>
            <ac:picMk id="13314" creationId="{527CCE53-6B28-324A-D8C0-8656619E99BE}"/>
          </ac:picMkLst>
        </pc:picChg>
      </pc:sldChg>
      <pc:sldChg chg="addSp delSp modSp new mod ord modNotesTx">
        <pc:chgData name="полина клюева" userId="6ae2810b6c342771" providerId="LiveId" clId="{32CED2B2-D3AB-4602-BB9B-12E5721FB86F}" dt="2022-11-12T12:46:28.914" v="954" actId="1076"/>
        <pc:sldMkLst>
          <pc:docMk/>
          <pc:sldMk cId="700284713" sldId="263"/>
        </pc:sldMkLst>
        <pc:spChg chg="del">
          <ac:chgData name="полина клюева" userId="6ae2810b6c342771" providerId="LiveId" clId="{32CED2B2-D3AB-4602-BB9B-12E5721FB86F}" dt="2022-11-12T11:33:52.589" v="200" actId="478"/>
          <ac:spMkLst>
            <pc:docMk/>
            <pc:sldMk cId="700284713" sldId="263"/>
            <ac:spMk id="2" creationId="{1EE08F38-736F-7275-13E2-6E4633286664}"/>
          </ac:spMkLst>
        </pc:spChg>
        <pc:spChg chg="mod">
          <ac:chgData name="полина клюева" userId="6ae2810b6c342771" providerId="LiveId" clId="{32CED2B2-D3AB-4602-BB9B-12E5721FB86F}" dt="2022-11-12T12:46:28.914" v="954" actId="1076"/>
          <ac:spMkLst>
            <pc:docMk/>
            <pc:sldMk cId="700284713" sldId="263"/>
            <ac:spMk id="3" creationId="{473EA436-124E-5919-1B53-73508A62B27E}"/>
          </ac:spMkLst>
        </pc:spChg>
        <pc:spChg chg="add del">
          <ac:chgData name="полина клюева" userId="6ae2810b6c342771" providerId="LiveId" clId="{32CED2B2-D3AB-4602-BB9B-12E5721FB86F}" dt="2022-11-12T11:36:44.860" v="220" actId="22"/>
          <ac:spMkLst>
            <pc:docMk/>
            <pc:sldMk cId="700284713" sldId="263"/>
            <ac:spMk id="5" creationId="{3323C445-BE8C-1380-8804-B326617518F2}"/>
          </ac:spMkLst>
        </pc:spChg>
        <pc:spChg chg="add mod">
          <ac:chgData name="полина клюева" userId="6ae2810b6c342771" providerId="LiveId" clId="{32CED2B2-D3AB-4602-BB9B-12E5721FB86F}" dt="2022-11-12T12:46:09.732" v="946" actId="1076"/>
          <ac:spMkLst>
            <pc:docMk/>
            <pc:sldMk cId="700284713" sldId="263"/>
            <ac:spMk id="6" creationId="{F375873A-EFD9-1D3D-F8CA-C67751F288FA}"/>
          </ac:spMkLst>
        </pc:spChg>
        <pc:picChg chg="add mod">
          <ac:chgData name="полина клюева" userId="6ae2810b6c342771" providerId="LiveId" clId="{32CED2B2-D3AB-4602-BB9B-12E5721FB86F}" dt="2022-11-12T11:37:40.426" v="239" actId="1076"/>
          <ac:picMkLst>
            <pc:docMk/>
            <pc:sldMk cId="700284713" sldId="263"/>
            <ac:picMk id="1026" creationId="{95AA1119-A788-DEA8-3F54-59149BB8FC0C}"/>
          </ac:picMkLst>
        </pc:picChg>
        <pc:picChg chg="add del">
          <ac:chgData name="полина клюева" userId="6ae2810b6c342771" providerId="LiveId" clId="{32CED2B2-D3AB-4602-BB9B-12E5721FB86F}" dt="2022-11-12T11:36:07.087" v="213" actId="478"/>
          <ac:picMkLst>
            <pc:docMk/>
            <pc:sldMk cId="700284713" sldId="263"/>
            <ac:picMk id="1028" creationId="{7F0E33AB-E6D4-1B0B-461C-275C16BBCBA1}"/>
          </ac:picMkLst>
        </pc:picChg>
        <pc:picChg chg="add mod">
          <ac:chgData name="полина клюева" userId="6ae2810b6c342771" providerId="LiveId" clId="{32CED2B2-D3AB-4602-BB9B-12E5721FB86F}" dt="2022-11-12T11:37:48.303" v="241" actId="1076"/>
          <ac:picMkLst>
            <pc:docMk/>
            <pc:sldMk cId="700284713" sldId="263"/>
            <ac:picMk id="1030" creationId="{8B34B384-6418-0DBC-6AA6-106BBA1C4684}"/>
          </ac:picMkLst>
        </pc:picChg>
      </pc:sldChg>
      <pc:sldChg chg="addSp delSp modSp new mod ord modNotesTx">
        <pc:chgData name="полина клюева" userId="6ae2810b6c342771" providerId="LiveId" clId="{32CED2B2-D3AB-4602-BB9B-12E5721FB86F}" dt="2022-11-12T11:48:07.108" v="399" actId="20577"/>
        <pc:sldMkLst>
          <pc:docMk/>
          <pc:sldMk cId="3864793179" sldId="264"/>
        </pc:sldMkLst>
        <pc:spChg chg="del">
          <ac:chgData name="полина клюева" userId="6ae2810b6c342771" providerId="LiveId" clId="{32CED2B2-D3AB-4602-BB9B-12E5721FB86F}" dt="2022-11-12T11:42:33.166" v="256" actId="478"/>
          <ac:spMkLst>
            <pc:docMk/>
            <pc:sldMk cId="3864793179" sldId="264"/>
            <ac:spMk id="2" creationId="{F8420EBF-93E1-09D5-895A-874F08B99A30}"/>
          </ac:spMkLst>
        </pc:spChg>
        <pc:spChg chg="mod">
          <ac:chgData name="полина клюева" userId="6ae2810b6c342771" providerId="LiveId" clId="{32CED2B2-D3AB-4602-BB9B-12E5721FB86F}" dt="2022-11-12T11:45:42.401" v="305" actId="27636"/>
          <ac:spMkLst>
            <pc:docMk/>
            <pc:sldMk cId="3864793179" sldId="264"/>
            <ac:spMk id="3" creationId="{655D0599-4B1B-8040-F967-7ECBF85F50FE}"/>
          </ac:spMkLst>
        </pc:spChg>
        <pc:picChg chg="add mod">
          <ac:chgData name="полина клюева" userId="6ae2810b6c342771" providerId="LiveId" clId="{32CED2B2-D3AB-4602-BB9B-12E5721FB86F}" dt="2022-11-12T11:45:55.274" v="308" actId="1076"/>
          <ac:picMkLst>
            <pc:docMk/>
            <pc:sldMk cId="3864793179" sldId="264"/>
            <ac:picMk id="5" creationId="{1E617FB4-57E9-D499-14BB-1C18A59AB68E}"/>
          </ac:picMkLst>
        </pc:picChg>
        <pc:picChg chg="add mod">
          <ac:chgData name="полина клюева" userId="6ae2810b6c342771" providerId="LiveId" clId="{32CED2B2-D3AB-4602-BB9B-12E5721FB86F}" dt="2022-11-12T11:45:51.912" v="307" actId="1076"/>
          <ac:picMkLst>
            <pc:docMk/>
            <pc:sldMk cId="3864793179" sldId="264"/>
            <ac:picMk id="7" creationId="{6AB15652-DDB0-6469-5D23-3361E381CF7A}"/>
          </ac:picMkLst>
        </pc:picChg>
        <pc:picChg chg="add mod">
          <ac:chgData name="полина клюева" userId="6ae2810b6c342771" providerId="LiveId" clId="{32CED2B2-D3AB-4602-BB9B-12E5721FB86F}" dt="2022-11-12T11:45:47.841" v="306" actId="1076"/>
          <ac:picMkLst>
            <pc:docMk/>
            <pc:sldMk cId="3864793179" sldId="264"/>
            <ac:picMk id="9" creationId="{470D05B0-86D2-2A30-BEDE-ADA518FFF862}"/>
          </ac:picMkLst>
        </pc:picChg>
      </pc:sldChg>
      <pc:sldChg chg="addSp delSp modSp new mod ord modNotesTx">
        <pc:chgData name="полина клюева" userId="6ae2810b6c342771" providerId="LiveId" clId="{32CED2B2-D3AB-4602-BB9B-12E5721FB86F}" dt="2022-11-12T11:51:56.126" v="464" actId="1076"/>
        <pc:sldMkLst>
          <pc:docMk/>
          <pc:sldMk cId="1802664174" sldId="265"/>
        </pc:sldMkLst>
        <pc:spChg chg="del">
          <ac:chgData name="полина клюева" userId="6ae2810b6c342771" providerId="LiveId" clId="{32CED2B2-D3AB-4602-BB9B-12E5721FB86F}" dt="2022-11-12T11:49:28.159" v="415" actId="478"/>
          <ac:spMkLst>
            <pc:docMk/>
            <pc:sldMk cId="1802664174" sldId="265"/>
            <ac:spMk id="2" creationId="{93B8D7ED-7A1C-8966-570B-566857293291}"/>
          </ac:spMkLst>
        </pc:spChg>
        <pc:spChg chg="mod">
          <ac:chgData name="полина клюева" userId="6ae2810b6c342771" providerId="LiveId" clId="{32CED2B2-D3AB-4602-BB9B-12E5721FB86F}" dt="2022-11-12T11:51:31.281" v="460" actId="123"/>
          <ac:spMkLst>
            <pc:docMk/>
            <pc:sldMk cId="1802664174" sldId="265"/>
            <ac:spMk id="3" creationId="{CB07587B-4D5A-A746-CEA9-AF862B9371AD}"/>
          </ac:spMkLst>
        </pc:spChg>
        <pc:spChg chg="add del mod">
          <ac:chgData name="полина клюева" userId="6ae2810b6c342771" providerId="LiveId" clId="{32CED2B2-D3AB-4602-BB9B-12E5721FB86F}" dt="2022-11-12T11:51:29.618" v="459" actId="14100"/>
          <ac:spMkLst>
            <pc:docMk/>
            <pc:sldMk cId="1802664174" sldId="265"/>
            <ac:spMk id="4" creationId="{AED51422-3C76-311C-E6A9-D05F239C44ED}"/>
          </ac:spMkLst>
        </pc:spChg>
        <pc:picChg chg="add mod">
          <ac:chgData name="полина клюева" userId="6ae2810b6c342771" providerId="LiveId" clId="{32CED2B2-D3AB-4602-BB9B-12E5721FB86F}" dt="2022-11-12T11:51:13.544" v="452" actId="14100"/>
          <ac:picMkLst>
            <pc:docMk/>
            <pc:sldMk cId="1802664174" sldId="265"/>
            <ac:picMk id="2050" creationId="{A859EE66-FBD9-4FA9-D009-8B77F16C5D26}"/>
          </ac:picMkLst>
        </pc:picChg>
        <pc:picChg chg="add mod">
          <ac:chgData name="полина клюева" userId="6ae2810b6c342771" providerId="LiveId" clId="{32CED2B2-D3AB-4602-BB9B-12E5721FB86F}" dt="2022-11-12T11:51:56.126" v="464" actId="1076"/>
          <ac:picMkLst>
            <pc:docMk/>
            <pc:sldMk cId="1802664174" sldId="265"/>
            <ac:picMk id="2052" creationId="{33A37AB5-8705-1BA7-5875-02B9FB202076}"/>
          </ac:picMkLst>
        </pc:picChg>
      </pc:sldChg>
      <pc:sldChg chg="addSp delSp modSp new mod modNotesTx">
        <pc:chgData name="полина клюева" userId="6ae2810b6c342771" providerId="LiveId" clId="{32CED2B2-D3AB-4602-BB9B-12E5721FB86F}" dt="2022-11-12T11:58:53.120" v="526" actId="1076"/>
        <pc:sldMkLst>
          <pc:docMk/>
          <pc:sldMk cId="2023192510" sldId="266"/>
        </pc:sldMkLst>
        <pc:spChg chg="del">
          <ac:chgData name="полина клюева" userId="6ae2810b6c342771" providerId="LiveId" clId="{32CED2B2-D3AB-4602-BB9B-12E5721FB86F}" dt="2022-11-12T11:54:51.972" v="480" actId="478"/>
          <ac:spMkLst>
            <pc:docMk/>
            <pc:sldMk cId="2023192510" sldId="266"/>
            <ac:spMk id="2" creationId="{D09E1126-CB6C-2BFE-4FA0-5F3691181A23}"/>
          </ac:spMkLst>
        </pc:spChg>
        <pc:spChg chg="mod">
          <ac:chgData name="полина клюева" userId="6ae2810b6c342771" providerId="LiveId" clId="{32CED2B2-D3AB-4602-BB9B-12E5721FB86F}" dt="2022-11-12T11:58:53.120" v="526" actId="1076"/>
          <ac:spMkLst>
            <pc:docMk/>
            <pc:sldMk cId="2023192510" sldId="266"/>
            <ac:spMk id="3" creationId="{143C72F0-FC7C-571F-390C-1A05E1329483}"/>
          </ac:spMkLst>
        </pc:spChg>
        <pc:spChg chg="add mod">
          <ac:chgData name="полина клюева" userId="6ae2810b6c342771" providerId="LiveId" clId="{32CED2B2-D3AB-4602-BB9B-12E5721FB86F}" dt="2022-11-12T11:58:49.611" v="525" actId="1076"/>
          <ac:spMkLst>
            <pc:docMk/>
            <pc:sldMk cId="2023192510" sldId="266"/>
            <ac:spMk id="4" creationId="{7710EB0D-C956-DCD4-D8F3-248F7F2408AA}"/>
          </ac:spMkLst>
        </pc:spChg>
        <pc:picChg chg="add del mod">
          <ac:chgData name="полина клюева" userId="6ae2810b6c342771" providerId="LiveId" clId="{32CED2B2-D3AB-4602-BB9B-12E5721FB86F}" dt="2022-11-12T11:55:43.050" v="490" actId="478"/>
          <ac:picMkLst>
            <pc:docMk/>
            <pc:sldMk cId="2023192510" sldId="266"/>
            <ac:picMk id="3074" creationId="{211DF18B-745C-8090-831F-2EAD2BDEA9CD}"/>
          </ac:picMkLst>
        </pc:picChg>
        <pc:picChg chg="add del">
          <ac:chgData name="полина клюева" userId="6ae2810b6c342771" providerId="LiveId" clId="{32CED2B2-D3AB-4602-BB9B-12E5721FB86F}" dt="2022-11-12T11:56:05.168" v="492"/>
          <ac:picMkLst>
            <pc:docMk/>
            <pc:sldMk cId="2023192510" sldId="266"/>
            <ac:picMk id="3076" creationId="{F7B901F9-D825-1D1D-3712-A9A8D21C8715}"/>
          </ac:picMkLst>
        </pc:picChg>
        <pc:picChg chg="add mod">
          <ac:chgData name="полина клюева" userId="6ae2810b6c342771" providerId="LiveId" clId="{32CED2B2-D3AB-4602-BB9B-12E5721FB86F}" dt="2022-11-12T11:57:03.217" v="510" actId="1076"/>
          <ac:picMkLst>
            <pc:docMk/>
            <pc:sldMk cId="2023192510" sldId="266"/>
            <ac:picMk id="3078" creationId="{39C153D6-6314-B73F-C375-406EAEEBDBBA}"/>
          </ac:picMkLst>
        </pc:picChg>
        <pc:picChg chg="add mod">
          <ac:chgData name="полина клюева" userId="6ae2810b6c342771" providerId="LiveId" clId="{32CED2B2-D3AB-4602-BB9B-12E5721FB86F}" dt="2022-11-12T11:58:43.343" v="523" actId="1076"/>
          <ac:picMkLst>
            <pc:docMk/>
            <pc:sldMk cId="2023192510" sldId="266"/>
            <ac:picMk id="3080" creationId="{AA08B703-609B-CD30-6D17-F5AD528835F8}"/>
          </ac:picMkLst>
        </pc:picChg>
      </pc:sldChg>
      <pc:sldChg chg="addSp delSp modSp new mod modNotesTx">
        <pc:chgData name="полина клюева" userId="6ae2810b6c342771" providerId="LiveId" clId="{32CED2B2-D3AB-4602-BB9B-12E5721FB86F}" dt="2022-11-12T12:05:36.776" v="607" actId="22"/>
        <pc:sldMkLst>
          <pc:docMk/>
          <pc:sldMk cId="3267822521" sldId="267"/>
        </pc:sldMkLst>
        <pc:spChg chg="del mod">
          <ac:chgData name="полина клюева" userId="6ae2810b6c342771" providerId="LiveId" clId="{32CED2B2-D3AB-4602-BB9B-12E5721FB86F}" dt="2022-11-12T12:00:51.285" v="562" actId="478"/>
          <ac:spMkLst>
            <pc:docMk/>
            <pc:sldMk cId="3267822521" sldId="267"/>
            <ac:spMk id="2" creationId="{910EDCFE-556D-76EC-3FE1-9C014910FBA1}"/>
          </ac:spMkLst>
        </pc:spChg>
        <pc:spChg chg="mod">
          <ac:chgData name="полина клюева" userId="6ae2810b6c342771" providerId="LiveId" clId="{32CED2B2-D3AB-4602-BB9B-12E5721FB86F}" dt="2022-11-12T12:03:26.482" v="595" actId="14100"/>
          <ac:spMkLst>
            <pc:docMk/>
            <pc:sldMk cId="3267822521" sldId="267"/>
            <ac:spMk id="3" creationId="{885DEBC6-33AE-721E-6FA7-2340407ED062}"/>
          </ac:spMkLst>
        </pc:spChg>
        <pc:spChg chg="add mod">
          <ac:chgData name="полина клюева" userId="6ae2810b6c342771" providerId="LiveId" clId="{32CED2B2-D3AB-4602-BB9B-12E5721FB86F}" dt="2022-11-12T12:03:13.628" v="591" actId="14100"/>
          <ac:spMkLst>
            <pc:docMk/>
            <pc:sldMk cId="3267822521" sldId="267"/>
            <ac:spMk id="4" creationId="{EFF94ECF-7C90-F835-3951-0E19D3F4BF92}"/>
          </ac:spMkLst>
        </pc:spChg>
        <pc:spChg chg="add del">
          <ac:chgData name="полина клюева" userId="6ae2810b6c342771" providerId="LiveId" clId="{32CED2B2-D3AB-4602-BB9B-12E5721FB86F}" dt="2022-11-12T12:05:36.776" v="607" actId="22"/>
          <ac:spMkLst>
            <pc:docMk/>
            <pc:sldMk cId="3267822521" sldId="267"/>
            <ac:spMk id="6" creationId="{AF8B46CA-8281-39A1-ACF5-D1B71DBB1196}"/>
          </ac:spMkLst>
        </pc:spChg>
        <pc:picChg chg="add del mod">
          <ac:chgData name="полина клюева" userId="6ae2810b6c342771" providerId="LiveId" clId="{32CED2B2-D3AB-4602-BB9B-12E5721FB86F}" dt="2022-11-12T12:01:51.787" v="572" actId="478"/>
          <ac:picMkLst>
            <pc:docMk/>
            <pc:sldMk cId="3267822521" sldId="267"/>
            <ac:picMk id="4098" creationId="{F4FAD5D8-1901-7AE8-51D4-4BBEFA03BBAB}"/>
          </ac:picMkLst>
        </pc:picChg>
        <pc:picChg chg="add mod">
          <ac:chgData name="полина клюева" userId="6ae2810b6c342771" providerId="LiveId" clId="{32CED2B2-D3AB-4602-BB9B-12E5721FB86F}" dt="2022-11-12T12:02:24.850" v="576" actId="1076"/>
          <ac:picMkLst>
            <pc:docMk/>
            <pc:sldMk cId="3267822521" sldId="267"/>
            <ac:picMk id="4100" creationId="{592E76D0-D112-A9B5-50C4-12D095541149}"/>
          </ac:picMkLst>
        </pc:picChg>
        <pc:picChg chg="add mod">
          <ac:chgData name="полина клюева" userId="6ae2810b6c342771" providerId="LiveId" clId="{32CED2B2-D3AB-4602-BB9B-12E5721FB86F}" dt="2022-11-12T12:04:16.234" v="601" actId="1076"/>
          <ac:picMkLst>
            <pc:docMk/>
            <pc:sldMk cId="3267822521" sldId="267"/>
            <ac:picMk id="4102" creationId="{85F914D6-4D63-4F6E-16F2-83BA590A31D5}"/>
          </ac:picMkLst>
        </pc:picChg>
      </pc:sldChg>
      <pc:sldChg chg="addSp delSp modSp new mod modNotesTx">
        <pc:chgData name="полина клюева" userId="6ae2810b6c342771" providerId="LiveId" clId="{32CED2B2-D3AB-4602-BB9B-12E5721FB86F}" dt="2022-11-12T12:11:21.372" v="665" actId="20577"/>
        <pc:sldMkLst>
          <pc:docMk/>
          <pc:sldMk cId="4179851417" sldId="268"/>
        </pc:sldMkLst>
        <pc:spChg chg="del mod">
          <ac:chgData name="полина клюева" userId="6ae2810b6c342771" providerId="LiveId" clId="{32CED2B2-D3AB-4602-BB9B-12E5721FB86F}" dt="2022-11-12T12:07:09.764" v="644" actId="478"/>
          <ac:spMkLst>
            <pc:docMk/>
            <pc:sldMk cId="4179851417" sldId="268"/>
            <ac:spMk id="2" creationId="{BDC128AD-B243-5F56-6599-320443537982}"/>
          </ac:spMkLst>
        </pc:spChg>
        <pc:spChg chg="mod">
          <ac:chgData name="полина клюева" userId="6ae2810b6c342771" providerId="LiveId" clId="{32CED2B2-D3AB-4602-BB9B-12E5721FB86F}" dt="2022-11-12T12:11:21.372" v="665" actId="20577"/>
          <ac:spMkLst>
            <pc:docMk/>
            <pc:sldMk cId="4179851417" sldId="268"/>
            <ac:spMk id="3" creationId="{994FC38B-4968-1A3F-9DAE-342382B162EA}"/>
          </ac:spMkLst>
        </pc:spChg>
        <pc:picChg chg="add mod">
          <ac:chgData name="полина клюева" userId="6ae2810b6c342771" providerId="LiveId" clId="{32CED2B2-D3AB-4602-BB9B-12E5721FB86F}" dt="2022-11-12T12:10:48.951" v="651" actId="14100"/>
          <ac:picMkLst>
            <pc:docMk/>
            <pc:sldMk cId="4179851417" sldId="268"/>
            <ac:picMk id="5122" creationId="{D3766297-942E-C956-4FB3-AA21A611CB37}"/>
          </ac:picMkLst>
        </pc:picChg>
      </pc:sldChg>
      <pc:sldChg chg="addSp delSp modSp new mod modNotesTx">
        <pc:chgData name="полина клюева" userId="6ae2810b6c342771" providerId="LiveId" clId="{32CED2B2-D3AB-4602-BB9B-12E5721FB86F}" dt="2022-11-12T12:28:28.261" v="844" actId="6549"/>
        <pc:sldMkLst>
          <pc:docMk/>
          <pc:sldMk cId="875630245" sldId="269"/>
        </pc:sldMkLst>
        <pc:spChg chg="del">
          <ac:chgData name="полина клюева" userId="6ae2810b6c342771" providerId="LiveId" clId="{32CED2B2-D3AB-4602-BB9B-12E5721FB86F}" dt="2022-11-12T12:21:52.807" v="771" actId="478"/>
          <ac:spMkLst>
            <pc:docMk/>
            <pc:sldMk cId="875630245" sldId="269"/>
            <ac:spMk id="2" creationId="{42DBD348-6BAD-E28C-4278-D35082632BA8}"/>
          </ac:spMkLst>
        </pc:spChg>
        <pc:spChg chg="del">
          <ac:chgData name="полина клюева" userId="6ae2810b6c342771" providerId="LiveId" clId="{32CED2B2-D3AB-4602-BB9B-12E5721FB86F}" dt="2022-11-12T12:21:50.145" v="770"/>
          <ac:spMkLst>
            <pc:docMk/>
            <pc:sldMk cId="875630245" sldId="269"/>
            <ac:spMk id="3" creationId="{E863C31B-414E-1BAE-C9E2-E05BAAC2CE9F}"/>
          </ac:spMkLst>
        </pc:spChg>
        <pc:spChg chg="add mod">
          <ac:chgData name="полина клюева" userId="6ae2810b6c342771" providerId="LiveId" clId="{32CED2B2-D3AB-4602-BB9B-12E5721FB86F}" dt="2022-11-12T12:27:45.045" v="818" actId="20577"/>
          <ac:spMkLst>
            <pc:docMk/>
            <pc:sldMk cId="875630245" sldId="269"/>
            <ac:spMk id="6" creationId="{D214EE6E-75F4-CD92-495B-1F0396166CC9}"/>
          </ac:spMkLst>
        </pc:spChg>
        <pc:graphicFrameChg chg="add mod modGraphic">
          <ac:chgData name="полина клюева" userId="6ae2810b6c342771" providerId="LiveId" clId="{32CED2B2-D3AB-4602-BB9B-12E5721FB86F}" dt="2022-11-12T12:26:36.742" v="806" actId="403"/>
          <ac:graphicFrameMkLst>
            <pc:docMk/>
            <pc:sldMk cId="875630245" sldId="269"/>
            <ac:graphicFrameMk id="4" creationId="{6EE0FB8F-A351-A34B-C988-03BCF4419693}"/>
          </ac:graphicFrameMkLst>
        </pc:graphicFrameChg>
      </pc:sldChg>
      <pc:sldChg chg="new del modNotesTx">
        <pc:chgData name="полина клюева" userId="6ae2810b6c342771" providerId="LiveId" clId="{32CED2B2-D3AB-4602-BB9B-12E5721FB86F}" dt="2022-11-12T12:35:27.044" v="872" actId="47"/>
        <pc:sldMkLst>
          <pc:docMk/>
          <pc:sldMk cId="1462383403" sldId="270"/>
        </pc:sldMkLst>
      </pc:sldChg>
      <pc:sldChg chg="addSp delSp modSp new mod modNotesTx">
        <pc:chgData name="полина клюева" userId="6ae2810b6c342771" providerId="LiveId" clId="{32CED2B2-D3AB-4602-BB9B-12E5721FB86F}" dt="2022-11-12T12:47:18.116" v="959" actId="732"/>
        <pc:sldMkLst>
          <pc:docMk/>
          <pc:sldMk cId="2048286529" sldId="270"/>
        </pc:sldMkLst>
        <pc:spChg chg="del mod">
          <ac:chgData name="полина клюева" userId="6ae2810b6c342771" providerId="LiveId" clId="{32CED2B2-D3AB-4602-BB9B-12E5721FB86F}" dt="2022-11-12T12:43:39.126" v="917" actId="478"/>
          <ac:spMkLst>
            <pc:docMk/>
            <pc:sldMk cId="2048286529" sldId="270"/>
            <ac:spMk id="2" creationId="{3C93554E-AB06-14A1-6ACC-61472E13E17D}"/>
          </ac:spMkLst>
        </pc:spChg>
        <pc:spChg chg="mod">
          <ac:chgData name="полина клюева" userId="6ae2810b6c342771" providerId="LiveId" clId="{32CED2B2-D3AB-4602-BB9B-12E5721FB86F}" dt="2022-11-12T12:45:59.096" v="945" actId="1076"/>
          <ac:spMkLst>
            <pc:docMk/>
            <pc:sldMk cId="2048286529" sldId="270"/>
            <ac:spMk id="3" creationId="{24948317-048B-8669-171D-7924FBBE3B0E}"/>
          </ac:spMkLst>
        </pc:spChg>
        <pc:spChg chg="add del mod">
          <ac:chgData name="полина клюева" userId="6ae2810b6c342771" providerId="LiveId" clId="{32CED2B2-D3AB-4602-BB9B-12E5721FB86F}" dt="2022-11-12T12:46:56.580" v="957" actId="478"/>
          <ac:spMkLst>
            <pc:docMk/>
            <pc:sldMk cId="2048286529" sldId="270"/>
            <ac:spMk id="5" creationId="{BCC008FC-5FFE-AEB8-A14E-C863D79E5764}"/>
          </ac:spMkLst>
        </pc:spChg>
        <pc:picChg chg="add mod">
          <ac:chgData name="полина клюева" userId="6ae2810b6c342771" providerId="LiveId" clId="{32CED2B2-D3AB-4602-BB9B-12E5721FB86F}" dt="2022-11-12T12:47:18.116" v="959" actId="732"/>
          <ac:picMkLst>
            <pc:docMk/>
            <pc:sldMk cId="2048286529" sldId="270"/>
            <ac:picMk id="7170" creationId="{A45D6993-5500-3C6E-B5E7-CFFEE64BF2A8}"/>
          </ac:picMkLst>
        </pc:picChg>
      </pc:sldChg>
      <pc:sldChg chg="addSp delSp modSp new mod modNotesTx">
        <pc:chgData name="полина клюева" userId="6ae2810b6c342771" providerId="LiveId" clId="{32CED2B2-D3AB-4602-BB9B-12E5721FB86F}" dt="2022-11-12T12:59:09.530" v="1068" actId="27636"/>
        <pc:sldMkLst>
          <pc:docMk/>
          <pc:sldMk cId="3694096373" sldId="271"/>
        </pc:sldMkLst>
        <pc:spChg chg="del">
          <ac:chgData name="полина клюева" userId="6ae2810b6c342771" providerId="LiveId" clId="{32CED2B2-D3AB-4602-BB9B-12E5721FB86F}" dt="2022-11-12T12:54:07.384" v="1013" actId="478"/>
          <ac:spMkLst>
            <pc:docMk/>
            <pc:sldMk cId="3694096373" sldId="271"/>
            <ac:spMk id="2" creationId="{9B166532-5096-1B5B-54B6-7675B9A1AF43}"/>
          </ac:spMkLst>
        </pc:spChg>
        <pc:spChg chg="mod">
          <ac:chgData name="полина клюева" userId="6ae2810b6c342771" providerId="LiveId" clId="{32CED2B2-D3AB-4602-BB9B-12E5721FB86F}" dt="2022-11-12T12:59:09.530" v="1068" actId="27636"/>
          <ac:spMkLst>
            <pc:docMk/>
            <pc:sldMk cId="3694096373" sldId="271"/>
            <ac:spMk id="3" creationId="{F49A60EC-79FC-B23D-9D84-DF57335A267E}"/>
          </ac:spMkLst>
        </pc:spChg>
        <pc:picChg chg="add del mod">
          <ac:chgData name="полина клюева" userId="6ae2810b6c342771" providerId="LiveId" clId="{32CED2B2-D3AB-4602-BB9B-12E5721FB86F}" dt="2022-11-12T12:58:42.554" v="1058" actId="478"/>
          <ac:picMkLst>
            <pc:docMk/>
            <pc:sldMk cId="3694096373" sldId="271"/>
            <ac:picMk id="4" creationId="{DCCAFDE2-0CF1-B20E-2376-8905DD5DBA00}"/>
          </ac:picMkLst>
        </pc:picChg>
        <pc:picChg chg="add mod">
          <ac:chgData name="полина клюева" userId="6ae2810b6c342771" providerId="LiveId" clId="{32CED2B2-D3AB-4602-BB9B-12E5721FB86F}" dt="2022-11-12T12:59:02.469" v="1065" actId="171"/>
          <ac:picMkLst>
            <pc:docMk/>
            <pc:sldMk cId="3694096373" sldId="271"/>
            <ac:picMk id="5" creationId="{ED923A07-E29E-6D96-48DB-A78DD14586EA}"/>
          </ac:picMkLst>
        </pc:picChg>
        <pc:picChg chg="add mod">
          <ac:chgData name="полина клюева" userId="6ae2810b6c342771" providerId="LiveId" clId="{32CED2B2-D3AB-4602-BB9B-12E5721FB86F}" dt="2022-11-12T12:55:14.332" v="1029" actId="1076"/>
          <ac:picMkLst>
            <pc:docMk/>
            <pc:sldMk cId="3694096373" sldId="271"/>
            <ac:picMk id="8194" creationId="{249C9578-3E63-01A6-F058-D4EF1E467785}"/>
          </ac:picMkLst>
        </pc:picChg>
        <pc:picChg chg="add mod">
          <ac:chgData name="полина клюева" userId="6ae2810b6c342771" providerId="LiveId" clId="{32CED2B2-D3AB-4602-BB9B-12E5721FB86F}" dt="2022-11-12T12:55:46.954" v="1032" actId="14100"/>
          <ac:picMkLst>
            <pc:docMk/>
            <pc:sldMk cId="3694096373" sldId="271"/>
            <ac:picMk id="8196" creationId="{848006D0-6EB1-133D-29CB-73F121146DBF}"/>
          </ac:picMkLst>
        </pc:picChg>
      </pc:sldChg>
      <pc:sldChg chg="addSp delSp modSp new mod modNotesTx">
        <pc:chgData name="полина клюева" userId="6ae2810b6c342771" providerId="LiveId" clId="{32CED2B2-D3AB-4602-BB9B-12E5721FB86F}" dt="2022-11-12T13:00:37.417" v="1093"/>
        <pc:sldMkLst>
          <pc:docMk/>
          <pc:sldMk cId="3802655045" sldId="272"/>
        </pc:sldMkLst>
        <pc:spChg chg="del">
          <ac:chgData name="полина клюева" userId="6ae2810b6c342771" providerId="LiveId" clId="{32CED2B2-D3AB-4602-BB9B-12E5721FB86F}" dt="2022-11-12T12:59:50.713" v="1078" actId="478"/>
          <ac:spMkLst>
            <pc:docMk/>
            <pc:sldMk cId="3802655045" sldId="272"/>
            <ac:spMk id="2" creationId="{3C19FB57-5D00-F700-A9E0-F7A86898AFBB}"/>
          </ac:spMkLst>
        </pc:spChg>
        <pc:spChg chg="mod">
          <ac:chgData name="полина клюева" userId="6ae2810b6c342771" providerId="LiveId" clId="{32CED2B2-D3AB-4602-BB9B-12E5721FB86F}" dt="2022-11-12T13:00:34.355" v="1092" actId="14100"/>
          <ac:spMkLst>
            <pc:docMk/>
            <pc:sldMk cId="3802655045" sldId="272"/>
            <ac:spMk id="3" creationId="{8442806C-DAD1-6223-8B09-4CE0A3E8D1B7}"/>
          </ac:spMkLst>
        </pc:spChg>
        <pc:picChg chg="add del mod">
          <ac:chgData name="полина клюева" userId="6ae2810b6c342771" providerId="LiveId" clId="{32CED2B2-D3AB-4602-BB9B-12E5721FB86F}" dt="2022-11-12T13:00:02.378" v="1085" actId="1076"/>
          <ac:picMkLst>
            <pc:docMk/>
            <pc:sldMk cId="3802655045" sldId="272"/>
            <ac:picMk id="4" creationId="{706BFD04-D9A5-2D56-ED35-00A136A6D42A}"/>
          </ac:picMkLst>
        </pc:picChg>
      </pc:sldChg>
      <pc:sldChg chg="modSp add del mod modNotesTx">
        <pc:chgData name="полина клюева" userId="6ae2810b6c342771" providerId="LiveId" clId="{32CED2B2-D3AB-4602-BB9B-12E5721FB86F}" dt="2022-11-12T13:56:59.203" v="1461" actId="47"/>
        <pc:sldMkLst>
          <pc:docMk/>
          <pc:sldMk cId="3430184586" sldId="273"/>
        </pc:sldMkLst>
        <pc:spChg chg="mod">
          <ac:chgData name="полина клюева" userId="6ae2810b6c342771" providerId="LiveId" clId="{32CED2B2-D3AB-4602-BB9B-12E5721FB86F}" dt="2022-11-12T13:05:36.118" v="1149" actId="6549"/>
          <ac:spMkLst>
            <pc:docMk/>
            <pc:sldMk cId="3430184586" sldId="273"/>
            <ac:spMk id="3" creationId="{8442806C-DAD1-6223-8B09-4CE0A3E8D1B7}"/>
          </ac:spMkLst>
        </pc:spChg>
      </pc:sldChg>
      <pc:sldChg chg="addSp delSp modSp new mod modClrScheme chgLayout modNotesTx">
        <pc:chgData name="полина клюева" userId="6ae2810b6c342771" providerId="LiveId" clId="{32CED2B2-D3AB-4602-BB9B-12E5721FB86F}" dt="2022-11-12T14:15:35.378" v="1733" actId="732"/>
        <pc:sldMkLst>
          <pc:docMk/>
          <pc:sldMk cId="2015965979" sldId="274"/>
        </pc:sldMkLst>
        <pc:spChg chg="del mod ord">
          <ac:chgData name="полина клюева" userId="6ae2810b6c342771" providerId="LiveId" clId="{32CED2B2-D3AB-4602-BB9B-12E5721FB86F}" dt="2022-11-12T13:44:23.991" v="1245" actId="700"/>
          <ac:spMkLst>
            <pc:docMk/>
            <pc:sldMk cId="2015965979" sldId="274"/>
            <ac:spMk id="2" creationId="{4B79440E-ED96-4B08-DE5A-D4D5BBEC5402}"/>
          </ac:spMkLst>
        </pc:spChg>
        <pc:spChg chg="del mod ord">
          <ac:chgData name="полина клюева" userId="6ae2810b6c342771" providerId="LiveId" clId="{32CED2B2-D3AB-4602-BB9B-12E5721FB86F}" dt="2022-11-12T13:44:23.991" v="1245" actId="700"/>
          <ac:spMkLst>
            <pc:docMk/>
            <pc:sldMk cId="2015965979" sldId="274"/>
            <ac:spMk id="3" creationId="{BB8598B7-17E6-A91F-A358-A0E057547EDC}"/>
          </ac:spMkLst>
        </pc:spChg>
        <pc:spChg chg="del">
          <ac:chgData name="полина клюева" userId="6ae2810b6c342771" providerId="LiveId" clId="{32CED2B2-D3AB-4602-BB9B-12E5721FB86F}" dt="2022-11-12T13:44:23.991" v="1245" actId="700"/>
          <ac:spMkLst>
            <pc:docMk/>
            <pc:sldMk cId="2015965979" sldId="274"/>
            <ac:spMk id="4" creationId="{6CDDF636-1F8F-4D6C-0C4C-E38B19E4D8C1}"/>
          </ac:spMkLst>
        </pc:spChg>
        <pc:spChg chg="add del mod ord">
          <ac:chgData name="полина клюева" userId="6ae2810b6c342771" providerId="LiveId" clId="{32CED2B2-D3AB-4602-BB9B-12E5721FB86F}" dt="2022-11-12T13:49:23.124" v="1358" actId="478"/>
          <ac:spMkLst>
            <pc:docMk/>
            <pc:sldMk cId="2015965979" sldId="274"/>
            <ac:spMk id="5" creationId="{8BA5D2B5-3579-8F2A-807D-95537FF474F6}"/>
          </ac:spMkLst>
        </pc:spChg>
        <pc:spChg chg="add mod ord">
          <ac:chgData name="полина клюева" userId="6ae2810b6c342771" providerId="LiveId" clId="{32CED2B2-D3AB-4602-BB9B-12E5721FB86F}" dt="2022-11-12T13:46:04.304" v="1288" actId="20577"/>
          <ac:spMkLst>
            <pc:docMk/>
            <pc:sldMk cId="2015965979" sldId="274"/>
            <ac:spMk id="6" creationId="{C043D509-6D51-7654-96A3-AA5B218DF730}"/>
          </ac:spMkLst>
        </pc:spChg>
        <pc:spChg chg="add mod">
          <ac:chgData name="полина клюева" userId="6ae2810b6c342771" providerId="LiveId" clId="{32CED2B2-D3AB-4602-BB9B-12E5721FB86F}" dt="2022-11-12T13:49:23.124" v="1358" actId="478"/>
          <ac:spMkLst>
            <pc:docMk/>
            <pc:sldMk cId="2015965979" sldId="274"/>
            <ac:spMk id="8" creationId="{742244C0-2A18-0623-629C-A58A101F9156}"/>
          </ac:spMkLst>
        </pc:spChg>
        <pc:picChg chg="add mod">
          <ac:chgData name="полина клюева" userId="6ae2810b6c342771" providerId="LiveId" clId="{32CED2B2-D3AB-4602-BB9B-12E5721FB86F}" dt="2022-11-12T14:15:35.378" v="1733" actId="732"/>
          <ac:picMkLst>
            <pc:docMk/>
            <pc:sldMk cId="2015965979" sldId="274"/>
            <ac:picMk id="12290" creationId="{A99744DE-995E-6201-2B47-313BD55A768A}"/>
          </ac:picMkLst>
        </pc:picChg>
      </pc:sldChg>
      <pc:sldChg chg="addSp delSp modSp new mod modNotesTx">
        <pc:chgData name="полина клюева" userId="6ae2810b6c342771" providerId="LiveId" clId="{32CED2B2-D3AB-4602-BB9B-12E5721FB86F}" dt="2022-11-12T14:16:01.192" v="1735" actId="732"/>
        <pc:sldMkLst>
          <pc:docMk/>
          <pc:sldMk cId="2579261630" sldId="275"/>
        </pc:sldMkLst>
        <pc:spChg chg="del">
          <ac:chgData name="полина клюева" userId="6ae2810b6c342771" providerId="LiveId" clId="{32CED2B2-D3AB-4602-BB9B-12E5721FB86F}" dt="2022-11-12T13:47:37.969" v="1320" actId="478"/>
          <ac:spMkLst>
            <pc:docMk/>
            <pc:sldMk cId="2579261630" sldId="275"/>
            <ac:spMk id="2" creationId="{37F5ADAB-DEC0-1322-BBB8-B02F30476EE4}"/>
          </ac:spMkLst>
        </pc:spChg>
        <pc:spChg chg="mod">
          <ac:chgData name="полина клюева" userId="6ae2810b6c342771" providerId="LiveId" clId="{32CED2B2-D3AB-4602-BB9B-12E5721FB86F}" dt="2022-11-12T13:54:09.808" v="1440" actId="1076"/>
          <ac:spMkLst>
            <pc:docMk/>
            <pc:sldMk cId="2579261630" sldId="275"/>
            <ac:spMk id="3" creationId="{4C110ACC-C664-F2EC-7BEF-E5E83D03A730}"/>
          </ac:spMkLst>
        </pc:spChg>
        <pc:picChg chg="add mod">
          <ac:chgData name="полина клюева" userId="6ae2810b6c342771" providerId="LiveId" clId="{32CED2B2-D3AB-4602-BB9B-12E5721FB86F}" dt="2022-11-12T14:16:01.192" v="1735" actId="732"/>
          <ac:picMkLst>
            <pc:docMk/>
            <pc:sldMk cId="2579261630" sldId="275"/>
            <ac:picMk id="14338" creationId="{BA81CD13-836F-FD0D-6643-C79AB9FACF71}"/>
          </ac:picMkLst>
        </pc:picChg>
      </pc:sldChg>
      <pc:sldChg chg="addSp delSp modSp new mod modNotesTx">
        <pc:chgData name="полина клюева" userId="6ae2810b6c342771" providerId="LiveId" clId="{32CED2B2-D3AB-4602-BB9B-12E5721FB86F}" dt="2022-11-12T14:16:21.254" v="1736" actId="732"/>
        <pc:sldMkLst>
          <pc:docMk/>
          <pc:sldMk cId="2339488269" sldId="276"/>
        </pc:sldMkLst>
        <pc:spChg chg="del">
          <ac:chgData name="полина клюева" userId="6ae2810b6c342771" providerId="LiveId" clId="{32CED2B2-D3AB-4602-BB9B-12E5721FB86F}" dt="2022-11-12T13:48:19.630" v="1333" actId="478"/>
          <ac:spMkLst>
            <pc:docMk/>
            <pc:sldMk cId="2339488269" sldId="276"/>
            <ac:spMk id="2" creationId="{ADA8E1B1-FB42-E6D1-24B0-BBA0B4469B7C}"/>
          </ac:spMkLst>
        </pc:spChg>
        <pc:spChg chg="mod">
          <ac:chgData name="полина клюева" userId="6ae2810b6c342771" providerId="LiveId" clId="{32CED2B2-D3AB-4602-BB9B-12E5721FB86F}" dt="2022-11-12T13:48:25.112" v="1334" actId="1076"/>
          <ac:spMkLst>
            <pc:docMk/>
            <pc:sldMk cId="2339488269" sldId="276"/>
            <ac:spMk id="3" creationId="{81BBD4FA-80D2-3959-5194-B9601580EDEE}"/>
          </ac:spMkLst>
        </pc:spChg>
        <pc:picChg chg="add mod">
          <ac:chgData name="полина клюева" userId="6ae2810b6c342771" providerId="LiveId" clId="{32CED2B2-D3AB-4602-BB9B-12E5721FB86F}" dt="2022-11-12T14:16:21.254" v="1736" actId="732"/>
          <ac:picMkLst>
            <pc:docMk/>
            <pc:sldMk cId="2339488269" sldId="276"/>
            <ac:picMk id="15362" creationId="{9AAB73EB-6D78-AEE1-A716-525A65918B2E}"/>
          </ac:picMkLst>
        </pc:picChg>
      </pc:sldChg>
      <pc:sldChg chg="addSp delSp modSp new mod modNotesTx">
        <pc:chgData name="полина клюева" userId="6ae2810b6c342771" providerId="LiveId" clId="{32CED2B2-D3AB-4602-BB9B-12E5721FB86F}" dt="2022-11-12T14:16:38.449" v="1737" actId="732"/>
        <pc:sldMkLst>
          <pc:docMk/>
          <pc:sldMk cId="2707784226" sldId="277"/>
        </pc:sldMkLst>
        <pc:spChg chg="del">
          <ac:chgData name="полина клюева" userId="6ae2810b6c342771" providerId="LiveId" clId="{32CED2B2-D3AB-4602-BB9B-12E5721FB86F}" dt="2022-11-12T13:49:05.838" v="1352" actId="478"/>
          <ac:spMkLst>
            <pc:docMk/>
            <pc:sldMk cId="2707784226" sldId="277"/>
            <ac:spMk id="2" creationId="{82502E9D-3D71-F134-12C4-812AF615D1A9}"/>
          </ac:spMkLst>
        </pc:spChg>
        <pc:spChg chg="mod">
          <ac:chgData name="полина клюева" userId="6ae2810b6c342771" providerId="LiveId" clId="{32CED2B2-D3AB-4602-BB9B-12E5721FB86F}" dt="2022-11-12T13:56:23.342" v="1455" actId="6549"/>
          <ac:spMkLst>
            <pc:docMk/>
            <pc:sldMk cId="2707784226" sldId="277"/>
            <ac:spMk id="3" creationId="{B8B544CB-A3CC-0208-8DC0-602182B6C578}"/>
          </ac:spMkLst>
        </pc:spChg>
        <pc:picChg chg="add mod">
          <ac:chgData name="полина клюева" userId="6ae2810b6c342771" providerId="LiveId" clId="{32CED2B2-D3AB-4602-BB9B-12E5721FB86F}" dt="2022-11-12T14:16:38.449" v="1737" actId="732"/>
          <ac:picMkLst>
            <pc:docMk/>
            <pc:sldMk cId="2707784226" sldId="277"/>
            <ac:picMk id="16386" creationId="{3AEC06E6-5656-0E79-FF35-773C899A1DA5}"/>
          </ac:picMkLst>
        </pc:picChg>
      </pc:sldChg>
      <pc:sldChg chg="addSp delSp modSp new mod ord setBg setClrOvrMap">
        <pc:chgData name="полина клюева" userId="6ae2810b6c342771" providerId="LiveId" clId="{32CED2B2-D3AB-4602-BB9B-12E5721FB86F}" dt="2022-11-12T14:47:13.572" v="1882" actId="1076"/>
        <pc:sldMkLst>
          <pc:docMk/>
          <pc:sldMk cId="124213568" sldId="278"/>
        </pc:sldMkLst>
        <pc:spChg chg="mod">
          <ac:chgData name="полина клюева" userId="6ae2810b6c342771" providerId="LiveId" clId="{32CED2B2-D3AB-4602-BB9B-12E5721FB86F}" dt="2022-11-12T14:42:05.753" v="1786" actId="113"/>
          <ac:spMkLst>
            <pc:docMk/>
            <pc:sldMk cId="124213568" sldId="278"/>
            <ac:spMk id="2" creationId="{B6E05261-54C5-6493-E92C-72F759A1B3E7}"/>
          </ac:spMkLst>
        </pc:spChg>
        <pc:spChg chg="mod">
          <ac:chgData name="полина клюева" userId="6ae2810b6c342771" providerId="LiveId" clId="{32CED2B2-D3AB-4602-BB9B-12E5721FB86F}" dt="2022-11-12T14:42:10.424" v="1788" actId="27636"/>
          <ac:spMkLst>
            <pc:docMk/>
            <pc:sldMk cId="124213568" sldId="278"/>
            <ac:spMk id="3" creationId="{E77D1489-7BB9-CA43-C6A0-A3A9AC6763D2}"/>
          </ac:spMkLst>
        </pc:spChg>
        <pc:spChg chg="add del mod">
          <ac:chgData name="полина клюева" userId="6ae2810b6c342771" providerId="LiveId" clId="{32CED2B2-D3AB-4602-BB9B-12E5721FB86F}" dt="2022-11-12T14:36:33.970" v="1746"/>
          <ac:spMkLst>
            <pc:docMk/>
            <pc:sldMk cId="124213568" sldId="278"/>
            <ac:spMk id="5" creationId="{7BB6850D-9592-67F3-0FAE-EA4F6E97F5B5}"/>
          </ac:spMkLst>
        </pc:spChg>
        <pc:spChg chg="add del">
          <ac:chgData name="полина клюева" userId="6ae2810b6c342771" providerId="LiveId" clId="{32CED2B2-D3AB-4602-BB9B-12E5721FB86F}" dt="2022-11-12T14:38:27.297" v="1757" actId="22"/>
          <ac:spMkLst>
            <pc:docMk/>
            <pc:sldMk cId="124213568" sldId="278"/>
            <ac:spMk id="12" creationId="{F40891AF-6B8C-8357-5829-CC734C396D7B}"/>
          </ac:spMkLst>
        </pc:spChg>
        <pc:spChg chg="add del mod">
          <ac:chgData name="полина клюева" userId="6ae2810b6c342771" providerId="LiveId" clId="{32CED2B2-D3AB-4602-BB9B-12E5721FB86F}" dt="2022-11-12T14:44:13.480" v="1793" actId="478"/>
          <ac:spMkLst>
            <pc:docMk/>
            <pc:sldMk cId="124213568" sldId="278"/>
            <ac:spMk id="15" creationId="{F4A41BD5-3B7C-4ACC-A508-992416DD6F64}"/>
          </ac:spMkLst>
        </pc:spChg>
        <pc:spChg chg="add mod">
          <ac:chgData name="полина клюева" userId="6ae2810b6c342771" providerId="LiveId" clId="{32CED2B2-D3AB-4602-BB9B-12E5721FB86F}" dt="2022-11-12T14:46:17.647" v="1871" actId="1037"/>
          <ac:spMkLst>
            <pc:docMk/>
            <pc:sldMk cId="124213568" sldId="278"/>
            <ac:spMk id="16" creationId="{F34A614A-0797-A327-4CFB-71FEC23CD983}"/>
          </ac:spMkLst>
        </pc:spChg>
        <pc:spChg chg="add mod">
          <ac:chgData name="полина клюева" userId="6ae2810b6c342771" providerId="LiveId" clId="{32CED2B2-D3AB-4602-BB9B-12E5721FB86F}" dt="2022-11-12T14:45:25.233" v="1810" actId="20577"/>
          <ac:spMkLst>
            <pc:docMk/>
            <pc:sldMk cId="124213568" sldId="278"/>
            <ac:spMk id="17" creationId="{5E343C5A-6EE0-53D8-6B65-303F8665FAF8}"/>
          </ac:spMkLst>
        </pc:spChg>
        <pc:spChg chg="add mod">
          <ac:chgData name="полина клюева" userId="6ae2810b6c342771" providerId="LiveId" clId="{32CED2B2-D3AB-4602-BB9B-12E5721FB86F}" dt="2022-11-12T14:46:26.427" v="1873" actId="1076"/>
          <ac:spMkLst>
            <pc:docMk/>
            <pc:sldMk cId="124213568" sldId="278"/>
            <ac:spMk id="18" creationId="{EE7041AE-FD4A-3786-0A06-16AC3D1DD2DB}"/>
          </ac:spMkLst>
        </pc:spChg>
        <pc:spChg chg="add mod">
          <ac:chgData name="полина клюева" userId="6ae2810b6c342771" providerId="LiveId" clId="{32CED2B2-D3AB-4602-BB9B-12E5721FB86F}" dt="2022-11-12T14:46:22.378" v="1872" actId="1076"/>
          <ac:spMkLst>
            <pc:docMk/>
            <pc:sldMk cId="124213568" sldId="278"/>
            <ac:spMk id="19" creationId="{D1D20115-5419-683B-82BE-5745BEB22EEA}"/>
          </ac:spMkLst>
        </pc:spChg>
        <pc:spChg chg="add mod">
          <ac:chgData name="полина клюева" userId="6ae2810b6c342771" providerId="LiveId" clId="{32CED2B2-D3AB-4602-BB9B-12E5721FB86F}" dt="2022-11-12T14:47:13.572" v="1882" actId="1076"/>
          <ac:spMkLst>
            <pc:docMk/>
            <pc:sldMk cId="124213568" sldId="278"/>
            <ac:spMk id="20" creationId="{FA3680B1-578D-DFB8-6264-DEA660FE7357}"/>
          </ac:spMkLst>
        </pc:spChg>
        <pc:spChg chg="add">
          <ac:chgData name="полина клюева" userId="6ae2810b6c342771" providerId="LiveId" clId="{32CED2B2-D3AB-4602-BB9B-12E5721FB86F}" dt="2022-11-12T14:41:43.417" v="1772" actId="26606"/>
          <ac:spMkLst>
            <pc:docMk/>
            <pc:sldMk cId="124213568" sldId="278"/>
            <ac:spMk id="1039" creationId="{07977D39-626F-40D7-B00F-16E02602DD5A}"/>
          </ac:spMkLst>
        </pc:spChg>
        <pc:spChg chg="add">
          <ac:chgData name="полина клюева" userId="6ae2810b6c342771" providerId="LiveId" clId="{32CED2B2-D3AB-4602-BB9B-12E5721FB86F}" dt="2022-11-12T14:41:43.417" v="1772" actId="26606"/>
          <ac:spMkLst>
            <pc:docMk/>
            <pc:sldMk cId="124213568" sldId="278"/>
            <ac:spMk id="1041" creationId="{B905CDE4-B751-4B3E-B625-6E59F8903414}"/>
          </ac:spMkLst>
        </pc:spChg>
        <pc:spChg chg="add">
          <ac:chgData name="полина клюева" userId="6ae2810b6c342771" providerId="LiveId" clId="{32CED2B2-D3AB-4602-BB9B-12E5721FB86F}" dt="2022-11-12T14:41:43.417" v="1772" actId="26606"/>
          <ac:spMkLst>
            <pc:docMk/>
            <pc:sldMk cId="124213568" sldId="278"/>
            <ac:spMk id="1043" creationId="{08108C16-F4C0-44AA-999D-17BD39219B24}"/>
          </ac:spMkLst>
        </pc:spChg>
        <pc:spChg chg="add">
          <ac:chgData name="полина клюева" userId="6ae2810b6c342771" providerId="LiveId" clId="{32CED2B2-D3AB-4602-BB9B-12E5721FB86F}" dt="2022-11-12T14:41:43.417" v="1772" actId="26606"/>
          <ac:spMkLst>
            <pc:docMk/>
            <pc:sldMk cId="124213568" sldId="278"/>
            <ac:spMk id="1045" creationId="{CDC29AC1-2821-4FCC-B597-88DAF39C36FE}"/>
          </ac:spMkLst>
        </pc:spChg>
        <pc:spChg chg="add">
          <ac:chgData name="полина клюева" userId="6ae2810b6c342771" providerId="LiveId" clId="{32CED2B2-D3AB-4602-BB9B-12E5721FB86F}" dt="2022-11-12T14:41:43.417" v="1772" actId="26606"/>
          <ac:spMkLst>
            <pc:docMk/>
            <pc:sldMk cId="124213568" sldId="278"/>
            <ac:spMk id="1047" creationId="{C8F10CB3-3B5E-4C7A-98CF-B87454DDFA39}"/>
          </ac:spMkLst>
        </pc:spChg>
        <pc:picChg chg="add del mod">
          <ac:chgData name="полина клюева" userId="6ae2810b6c342771" providerId="LiveId" clId="{32CED2B2-D3AB-4602-BB9B-12E5721FB86F}" dt="2022-11-12T14:36:46.158" v="1750" actId="478"/>
          <ac:picMkLst>
            <pc:docMk/>
            <pc:sldMk cId="124213568" sldId="278"/>
            <ac:picMk id="4" creationId="{BA3C9AF1-8343-A0A7-E3AF-FF1AADDD925E}"/>
          </ac:picMkLst>
        </pc:picChg>
        <pc:picChg chg="mod">
          <ac:chgData name="полина клюева" userId="6ae2810b6c342771" providerId="LiveId" clId="{32CED2B2-D3AB-4602-BB9B-12E5721FB86F}" dt="2022-11-12T14:44:30.233" v="1797" actId="1076"/>
          <ac:picMkLst>
            <pc:docMk/>
            <pc:sldMk cId="124213568" sldId="278"/>
            <ac:picMk id="6" creationId="{87F6717C-2DF9-F032-B0EE-28678C877001}"/>
          </ac:picMkLst>
        </pc:picChg>
        <pc:picChg chg="add del mod">
          <ac:chgData name="полина клюева" userId="6ae2810b6c342771" providerId="LiveId" clId="{32CED2B2-D3AB-4602-BB9B-12E5721FB86F}" dt="2022-11-12T14:41:22.131" v="1771" actId="478"/>
          <ac:picMkLst>
            <pc:docMk/>
            <pc:sldMk cId="124213568" sldId="278"/>
            <ac:picMk id="7" creationId="{521D9A11-99D9-F122-7618-3F5ED5B3D7EA}"/>
          </ac:picMkLst>
        </pc:picChg>
        <pc:picChg chg="add del mod">
          <ac:chgData name="полина клюева" userId="6ae2810b6c342771" providerId="LiveId" clId="{32CED2B2-D3AB-4602-BB9B-12E5721FB86F}" dt="2022-11-12T14:38:29.989" v="1760" actId="478"/>
          <ac:picMkLst>
            <pc:docMk/>
            <pc:sldMk cId="124213568" sldId="278"/>
            <ac:picMk id="8" creationId="{9FECBAF0-04E6-77DA-CC2D-411A350AF5AD}"/>
          </ac:picMkLst>
        </pc:picChg>
        <pc:picChg chg="add del mod">
          <ac:chgData name="полина клюева" userId="6ae2810b6c342771" providerId="LiveId" clId="{32CED2B2-D3AB-4602-BB9B-12E5721FB86F}" dt="2022-11-12T14:38:29.251" v="1759" actId="478"/>
          <ac:picMkLst>
            <pc:docMk/>
            <pc:sldMk cId="124213568" sldId="278"/>
            <ac:picMk id="9" creationId="{54902690-D10F-10B6-8653-4D283E6F98C5}"/>
          </ac:picMkLst>
        </pc:picChg>
        <pc:picChg chg="add del mod">
          <ac:chgData name="полина клюева" userId="6ae2810b6c342771" providerId="LiveId" clId="{32CED2B2-D3AB-4602-BB9B-12E5721FB86F}" dt="2022-11-12T14:38:28.633" v="1758" actId="478"/>
          <ac:picMkLst>
            <pc:docMk/>
            <pc:sldMk cId="124213568" sldId="278"/>
            <ac:picMk id="10" creationId="{F2392FBA-ECB6-E33E-7733-C0FE8CA51716}"/>
          </ac:picMkLst>
        </pc:picChg>
        <pc:picChg chg="add del">
          <ac:chgData name="полина клюева" userId="6ae2810b6c342771" providerId="LiveId" clId="{32CED2B2-D3AB-4602-BB9B-12E5721FB86F}" dt="2022-11-12T14:38:35.742" v="1762" actId="22"/>
          <ac:picMkLst>
            <pc:docMk/>
            <pc:sldMk cId="124213568" sldId="278"/>
            <ac:picMk id="14" creationId="{C3F9B506-CB62-B428-6513-78272629951D}"/>
          </ac:picMkLst>
        </pc:picChg>
        <pc:picChg chg="add del mod">
          <ac:chgData name="полина клюева" userId="6ae2810b6c342771" providerId="LiveId" clId="{32CED2B2-D3AB-4602-BB9B-12E5721FB86F}" dt="2022-11-12T14:36:33.970" v="1746"/>
          <ac:picMkLst>
            <pc:docMk/>
            <pc:sldMk cId="124213568" sldId="278"/>
            <ac:picMk id="1026" creationId="{7022B7CB-A3E3-B17E-C58E-FD710219DFA2}"/>
          </ac:picMkLst>
        </pc:picChg>
        <pc:picChg chg="add mod">
          <ac:chgData name="полина клюева" userId="6ae2810b6c342771" providerId="LiveId" clId="{32CED2B2-D3AB-4602-BB9B-12E5721FB86F}" dt="2022-11-12T14:41:43.417" v="1772" actId="26606"/>
          <ac:picMkLst>
            <pc:docMk/>
            <pc:sldMk cId="124213568" sldId="278"/>
            <ac:picMk id="1028" creationId="{0F5C77D7-196D-2C44-8B9C-A753AA20684B}"/>
          </ac:picMkLst>
        </pc:picChg>
        <pc:picChg chg="add mod">
          <ac:chgData name="полина клюева" userId="6ae2810b6c342771" providerId="LiveId" clId="{32CED2B2-D3AB-4602-BB9B-12E5721FB86F}" dt="2022-11-12T14:41:43.417" v="1772" actId="26606"/>
          <ac:picMkLst>
            <pc:docMk/>
            <pc:sldMk cId="124213568" sldId="278"/>
            <ac:picMk id="1030" creationId="{34EC2213-8C18-739D-360B-912AE832351F}"/>
          </ac:picMkLst>
        </pc:picChg>
        <pc:picChg chg="add mod ord">
          <ac:chgData name="полина клюева" userId="6ae2810b6c342771" providerId="LiveId" clId="{32CED2B2-D3AB-4602-BB9B-12E5721FB86F}" dt="2022-11-12T14:41:43.417" v="1772" actId="26606"/>
          <ac:picMkLst>
            <pc:docMk/>
            <pc:sldMk cId="124213568" sldId="278"/>
            <ac:picMk id="1032" creationId="{B23E22C8-A22B-1DFD-94C2-10290FE1B1BD}"/>
          </ac:picMkLst>
        </pc:picChg>
        <pc:picChg chg="add mod ord">
          <ac:chgData name="полина клюева" userId="6ae2810b6c342771" providerId="LiveId" clId="{32CED2B2-D3AB-4602-BB9B-12E5721FB86F}" dt="2022-11-12T14:41:43.417" v="1772" actId="26606"/>
          <ac:picMkLst>
            <pc:docMk/>
            <pc:sldMk cId="124213568" sldId="278"/>
            <ac:picMk id="1034" creationId="{053A9E73-2ACF-9DD4-B864-A4A6E97326FF}"/>
          </ac:picMkLst>
        </pc:picChg>
        <pc:picChg chg="add del mod">
          <ac:chgData name="полина клюева" userId="6ae2810b6c342771" providerId="LiveId" clId="{32CED2B2-D3AB-4602-BB9B-12E5721FB86F}" dt="2022-11-12T13:53:17.860" v="1437" actId="478"/>
          <ac:picMkLst>
            <pc:docMk/>
            <pc:sldMk cId="124213568" sldId="278"/>
            <ac:picMk id="10242" creationId="{6C5DCE0C-39B8-14AF-89B8-2A33696FFB56}"/>
          </ac:picMkLst>
        </pc:picChg>
      </pc:sldChg>
      <pc:sldChg chg="addSp delSp modSp new mod modNotesTx">
        <pc:chgData name="полина клюева" userId="6ae2810b6c342771" providerId="LiveId" clId="{32CED2B2-D3AB-4602-BB9B-12E5721FB86F}" dt="2022-11-12T14:11:48.354" v="1702" actId="1076"/>
        <pc:sldMkLst>
          <pc:docMk/>
          <pc:sldMk cId="2319138931" sldId="279"/>
        </pc:sldMkLst>
        <pc:spChg chg="del mod">
          <ac:chgData name="полина клюева" userId="6ae2810b6c342771" providerId="LiveId" clId="{32CED2B2-D3AB-4602-BB9B-12E5721FB86F}" dt="2022-11-12T14:07:50.952" v="1606" actId="478"/>
          <ac:spMkLst>
            <pc:docMk/>
            <pc:sldMk cId="2319138931" sldId="279"/>
            <ac:spMk id="2" creationId="{FC599A8A-9105-3A1E-CBF4-901F59F33AF9}"/>
          </ac:spMkLst>
        </pc:spChg>
        <pc:spChg chg="del">
          <ac:chgData name="полина клюева" userId="6ae2810b6c342771" providerId="LiveId" clId="{32CED2B2-D3AB-4602-BB9B-12E5721FB86F}" dt="2022-11-12T14:06:55.556" v="1600" actId="478"/>
          <ac:spMkLst>
            <pc:docMk/>
            <pc:sldMk cId="2319138931" sldId="279"/>
            <ac:spMk id="3" creationId="{699E9D2A-4FFF-F8EC-DF85-7B220F6B28A2}"/>
          </ac:spMkLst>
        </pc:spChg>
        <pc:spChg chg="add mod">
          <ac:chgData name="полина клюева" userId="6ae2810b6c342771" providerId="LiveId" clId="{32CED2B2-D3AB-4602-BB9B-12E5721FB86F}" dt="2022-11-12T14:07:50.952" v="1606" actId="478"/>
          <ac:spMkLst>
            <pc:docMk/>
            <pc:sldMk cId="2319138931" sldId="279"/>
            <ac:spMk id="5" creationId="{243C6A3F-414B-286E-6D13-5271357ED501}"/>
          </ac:spMkLst>
        </pc:spChg>
        <pc:spChg chg="add del mod">
          <ac:chgData name="полина клюева" userId="6ae2810b6c342771" providerId="LiveId" clId="{32CED2B2-D3AB-4602-BB9B-12E5721FB86F}" dt="2022-11-12T14:10:03.992" v="1649" actId="478"/>
          <ac:spMkLst>
            <pc:docMk/>
            <pc:sldMk cId="2319138931" sldId="279"/>
            <ac:spMk id="6" creationId="{9435F87F-43E0-39CE-C42F-DC600B104520}"/>
          </ac:spMkLst>
        </pc:spChg>
        <pc:spChg chg="add mod">
          <ac:chgData name="полина клюева" userId="6ae2810b6c342771" providerId="LiveId" clId="{32CED2B2-D3AB-4602-BB9B-12E5721FB86F}" dt="2022-11-12T14:11:48.354" v="1702" actId="1076"/>
          <ac:spMkLst>
            <pc:docMk/>
            <pc:sldMk cId="2319138931" sldId="279"/>
            <ac:spMk id="7" creationId="{DDDB76CF-9DC8-0171-25AF-F18CF824F14F}"/>
          </ac:spMkLst>
        </pc:spChg>
        <pc:spChg chg="add del mod">
          <ac:chgData name="полина клюева" userId="6ae2810b6c342771" providerId="LiveId" clId="{32CED2B2-D3AB-4602-BB9B-12E5721FB86F}" dt="2022-11-12T14:11:03.148" v="1677" actId="478"/>
          <ac:spMkLst>
            <pc:docMk/>
            <pc:sldMk cId="2319138931" sldId="279"/>
            <ac:spMk id="8" creationId="{76C69A2D-E793-E8CF-3C91-F0766CC36858}"/>
          </ac:spMkLst>
        </pc:spChg>
        <pc:picChg chg="add mod">
          <ac:chgData name="полина клюева" userId="6ae2810b6c342771" providerId="LiveId" clId="{32CED2B2-D3AB-4602-BB9B-12E5721FB86F}" dt="2022-11-12T14:11:22.717" v="1692"/>
          <ac:picMkLst>
            <pc:docMk/>
            <pc:sldMk cId="2319138931" sldId="279"/>
            <ac:picMk id="20482" creationId="{9B821B6B-951F-E9E5-C68E-F3DA1976643A}"/>
          </ac:picMkLst>
        </pc:picChg>
      </pc:sldChg>
      <pc:sldChg chg="addSp delSp modSp new mod modNotesTx">
        <pc:chgData name="полина клюева" userId="6ae2810b6c342771" providerId="LiveId" clId="{32CED2B2-D3AB-4602-BB9B-12E5721FB86F}" dt="2022-11-12T14:06:34.174" v="1578" actId="1076"/>
        <pc:sldMkLst>
          <pc:docMk/>
          <pc:sldMk cId="2073092888" sldId="280"/>
        </pc:sldMkLst>
        <pc:spChg chg="del">
          <ac:chgData name="полина клюева" userId="6ae2810b6c342771" providerId="LiveId" clId="{32CED2B2-D3AB-4602-BB9B-12E5721FB86F}" dt="2022-11-12T14:03:05.229" v="1500" actId="478"/>
          <ac:spMkLst>
            <pc:docMk/>
            <pc:sldMk cId="2073092888" sldId="280"/>
            <ac:spMk id="2" creationId="{7E0E8EE6-008B-1205-DB9B-629638E858BE}"/>
          </ac:spMkLst>
        </pc:spChg>
        <pc:spChg chg="mod">
          <ac:chgData name="полина клюева" userId="6ae2810b6c342771" providerId="LiveId" clId="{32CED2B2-D3AB-4602-BB9B-12E5721FB86F}" dt="2022-11-12T14:06:21.907" v="1576" actId="113"/>
          <ac:spMkLst>
            <pc:docMk/>
            <pc:sldMk cId="2073092888" sldId="280"/>
            <ac:spMk id="3" creationId="{DF13F57E-2F86-3CF2-3466-5DC680C1DDE9}"/>
          </ac:spMkLst>
        </pc:spChg>
        <pc:spChg chg="add mod">
          <ac:chgData name="полина клюева" userId="6ae2810b6c342771" providerId="LiveId" clId="{32CED2B2-D3AB-4602-BB9B-12E5721FB86F}" dt="2022-11-12T14:06:34.174" v="1578" actId="1076"/>
          <ac:spMkLst>
            <pc:docMk/>
            <pc:sldMk cId="2073092888" sldId="280"/>
            <ac:spMk id="4" creationId="{7DE47626-6861-A5B1-819C-BA740163506E}"/>
          </ac:spMkLst>
        </pc:spChg>
        <pc:picChg chg="add mod">
          <ac:chgData name="полина клюева" userId="6ae2810b6c342771" providerId="LiveId" clId="{32CED2B2-D3AB-4602-BB9B-12E5721FB86F}" dt="2022-11-12T14:06:27.447" v="1577" actId="1076"/>
          <ac:picMkLst>
            <pc:docMk/>
            <pc:sldMk cId="2073092888" sldId="280"/>
            <ac:picMk id="18434" creationId="{618B216A-8740-15E3-E6C5-FEA0C5F4AAB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4FB7F-A71F-4E47-A29E-0F95E43EF9BB}"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GB"/>
        </a:p>
      </dgm:t>
    </dgm:pt>
    <dgm:pt modelId="{472C8F5E-2C77-4442-A36A-93177FDEA56F}">
      <dgm:prSet phldrT="[Текст]" custT="1"/>
      <dgm:spPr/>
      <dgm:t>
        <a:bodyPr/>
        <a:lstStyle/>
        <a:p>
          <a:r>
            <a:rPr lang="ru-RU" sz="2400" dirty="0">
              <a:latin typeface="Times New Roman" panose="02020603050405020304" pitchFamily="18" charset="0"/>
              <a:cs typeface="Times New Roman" panose="02020603050405020304" pitchFamily="18" charset="0"/>
            </a:rPr>
            <a:t>Ведущие (основные) </a:t>
          </a:r>
          <a:endParaRPr lang="en-GB" sz="2400" dirty="0">
            <a:latin typeface="Times New Roman" panose="02020603050405020304" pitchFamily="18" charset="0"/>
            <a:cs typeface="Times New Roman" panose="02020603050405020304" pitchFamily="18" charset="0"/>
          </a:endParaRPr>
        </a:p>
      </dgm:t>
    </dgm:pt>
    <dgm:pt modelId="{C0A2B92B-5F08-4332-9C39-EB89BA2311B7}" type="parTrans" cxnId="{8A812A65-E859-4090-AC3D-28F1DB1F8E9D}">
      <dgm:prSet custT="1"/>
      <dgm:spPr/>
      <dgm:t>
        <a:bodyPr/>
        <a:lstStyle/>
        <a:p>
          <a:endParaRPr lang="en-GB" sz="600"/>
        </a:p>
      </dgm:t>
    </dgm:pt>
    <dgm:pt modelId="{A6BEFFBF-E3D6-4AD9-9E89-6DA8DFE6B7C8}" type="sibTrans" cxnId="{8A812A65-E859-4090-AC3D-28F1DB1F8E9D}">
      <dgm:prSet/>
      <dgm:spPr/>
      <dgm:t>
        <a:bodyPr/>
        <a:lstStyle/>
        <a:p>
          <a:endParaRPr lang="en-GB"/>
        </a:p>
      </dgm:t>
    </dgm:pt>
    <dgm:pt modelId="{991EC5A4-2C9C-4902-A755-D652A07723FC}">
      <dgm:prSet phldrT="[Текст]" custT="1"/>
      <dgm:spPr/>
      <dgm:t>
        <a:bodyPr/>
        <a:lstStyle/>
        <a:p>
          <a:r>
            <a:rPr lang="ru-RU" sz="2400" dirty="0">
              <a:latin typeface="Times New Roman" panose="02020603050405020304" pitchFamily="18" charset="0"/>
              <a:cs typeface="Times New Roman" panose="02020603050405020304" pitchFamily="18" charset="0"/>
            </a:rPr>
            <a:t>свойства художественного мышления и творческого воображения</a:t>
          </a:r>
          <a:endParaRPr lang="en-GB" sz="2400" dirty="0">
            <a:latin typeface="Times New Roman" panose="02020603050405020304" pitchFamily="18" charset="0"/>
            <a:cs typeface="Times New Roman" panose="02020603050405020304" pitchFamily="18" charset="0"/>
          </a:endParaRPr>
        </a:p>
      </dgm:t>
    </dgm:pt>
    <dgm:pt modelId="{470EB840-6421-44B2-8873-1E7E88909AE2}" type="parTrans" cxnId="{6959D0ED-B36C-4FEE-BB8B-88C3C3296016}">
      <dgm:prSet custT="1"/>
      <dgm:spPr/>
      <dgm:t>
        <a:bodyPr/>
        <a:lstStyle/>
        <a:p>
          <a:endParaRPr lang="en-GB" sz="600"/>
        </a:p>
      </dgm:t>
    </dgm:pt>
    <dgm:pt modelId="{0CA0BB91-592F-4093-8B9B-63F6B01750EC}" type="sibTrans" cxnId="{6959D0ED-B36C-4FEE-BB8B-88C3C3296016}">
      <dgm:prSet/>
      <dgm:spPr/>
      <dgm:t>
        <a:bodyPr/>
        <a:lstStyle/>
        <a:p>
          <a:endParaRPr lang="en-GB"/>
        </a:p>
      </dgm:t>
    </dgm:pt>
    <dgm:pt modelId="{0D952724-2085-4DE5-8453-18DC21ADDA8B}">
      <dgm:prSet phldrT="[Текст]" custT="1"/>
      <dgm:spPr/>
      <dgm:t>
        <a:bodyPr/>
        <a:lstStyle/>
        <a:p>
          <a:r>
            <a:rPr lang="ru-RU" sz="2400" dirty="0">
              <a:latin typeface="Times New Roman" panose="02020603050405020304" pitchFamily="18" charset="0"/>
              <a:cs typeface="Times New Roman" panose="02020603050405020304" pitchFamily="18" charset="0"/>
            </a:rPr>
            <a:t>Опорные (вспомогательные)</a:t>
          </a:r>
          <a:endParaRPr lang="en-GB" sz="2400" dirty="0">
            <a:latin typeface="Times New Roman" panose="02020603050405020304" pitchFamily="18" charset="0"/>
            <a:cs typeface="Times New Roman" panose="02020603050405020304" pitchFamily="18" charset="0"/>
          </a:endParaRPr>
        </a:p>
      </dgm:t>
    </dgm:pt>
    <dgm:pt modelId="{7823D123-ABE3-459E-B42B-0A8B051B366D}" type="parTrans" cxnId="{D3015575-FBCF-4BB2-B73E-CDA59C1A88EF}">
      <dgm:prSet custT="1"/>
      <dgm:spPr/>
      <dgm:t>
        <a:bodyPr/>
        <a:lstStyle/>
        <a:p>
          <a:endParaRPr lang="en-GB" sz="600"/>
        </a:p>
      </dgm:t>
    </dgm:pt>
    <dgm:pt modelId="{0CF04316-79D2-4799-AE0D-58E2D2A0BA30}" type="sibTrans" cxnId="{D3015575-FBCF-4BB2-B73E-CDA59C1A88EF}">
      <dgm:prSet/>
      <dgm:spPr/>
      <dgm:t>
        <a:bodyPr/>
        <a:lstStyle/>
        <a:p>
          <a:endParaRPr lang="en-GB"/>
        </a:p>
      </dgm:t>
    </dgm:pt>
    <dgm:pt modelId="{D9022819-9CE5-407C-A5C6-8EA9915D024C}">
      <dgm:prSet phldrT="[Текст]" custT="1"/>
      <dgm:spPr/>
      <dgm:t>
        <a:bodyPr/>
        <a:lstStyle/>
        <a:p>
          <a:r>
            <a:rPr lang="ru-RU" sz="2400" dirty="0">
              <a:latin typeface="Times New Roman" panose="02020603050405020304" pitchFamily="18" charset="0"/>
              <a:cs typeface="Times New Roman" panose="02020603050405020304" pitchFamily="18" charset="0"/>
            </a:rPr>
            <a:t>природная чувствительность зрительного анализатора</a:t>
          </a:r>
          <a:endParaRPr lang="en-GB" sz="2400" dirty="0">
            <a:latin typeface="Times New Roman" panose="02020603050405020304" pitchFamily="18" charset="0"/>
            <a:cs typeface="Times New Roman" panose="02020603050405020304" pitchFamily="18" charset="0"/>
          </a:endParaRPr>
        </a:p>
      </dgm:t>
    </dgm:pt>
    <dgm:pt modelId="{7BC494CE-1751-48A3-AEDA-25585C374132}" type="parTrans" cxnId="{DFF2A44C-4013-4C3C-B125-1D5174C50A0C}">
      <dgm:prSet custT="1"/>
      <dgm:spPr/>
      <dgm:t>
        <a:bodyPr/>
        <a:lstStyle/>
        <a:p>
          <a:endParaRPr lang="en-GB" sz="600"/>
        </a:p>
      </dgm:t>
    </dgm:pt>
    <dgm:pt modelId="{DD89B816-1270-4D65-AEF1-E73607009526}" type="sibTrans" cxnId="{DFF2A44C-4013-4C3C-B125-1D5174C50A0C}">
      <dgm:prSet/>
      <dgm:spPr/>
      <dgm:t>
        <a:bodyPr/>
        <a:lstStyle/>
        <a:p>
          <a:endParaRPr lang="en-GB"/>
        </a:p>
      </dgm:t>
    </dgm:pt>
    <dgm:pt modelId="{733A50E6-60D5-4892-8012-26F6E8233C58}">
      <dgm:prSet phldrT="[Текст]" custT="1"/>
      <dgm:spPr/>
      <dgm:t>
        <a:bodyPr/>
        <a:lstStyle/>
        <a:p>
          <a:r>
            <a:rPr lang="ru-RU" sz="2400" dirty="0">
              <a:latin typeface="Times New Roman" panose="02020603050405020304" pitchFamily="18" charset="0"/>
              <a:cs typeface="Times New Roman" panose="02020603050405020304" pitchFamily="18" charset="0"/>
            </a:rPr>
            <a:t> свойства зрительной памяти</a:t>
          </a:r>
          <a:endParaRPr lang="en-GB" sz="2400" dirty="0">
            <a:latin typeface="Times New Roman" panose="02020603050405020304" pitchFamily="18" charset="0"/>
            <a:cs typeface="Times New Roman" panose="02020603050405020304" pitchFamily="18" charset="0"/>
          </a:endParaRPr>
        </a:p>
      </dgm:t>
    </dgm:pt>
    <dgm:pt modelId="{EFC04442-1C5A-4CC4-ACC5-AA7423C53E7C}" type="parTrans" cxnId="{A68A70B1-F964-4727-8BA8-527BF6C32A4A}">
      <dgm:prSet custT="1"/>
      <dgm:spPr/>
      <dgm:t>
        <a:bodyPr/>
        <a:lstStyle/>
        <a:p>
          <a:endParaRPr lang="en-GB" sz="600"/>
        </a:p>
      </dgm:t>
    </dgm:pt>
    <dgm:pt modelId="{A0961C5D-746E-430B-8CAE-E8065EC20B6A}" type="sibTrans" cxnId="{A68A70B1-F964-4727-8BA8-527BF6C32A4A}">
      <dgm:prSet/>
      <dgm:spPr/>
      <dgm:t>
        <a:bodyPr/>
        <a:lstStyle/>
        <a:p>
          <a:endParaRPr lang="en-GB"/>
        </a:p>
      </dgm:t>
    </dgm:pt>
    <dgm:pt modelId="{AA4AFBA2-DA30-4059-A429-71AF2071E9FF}">
      <dgm:prSet phldrT="[Текст]" custT="1"/>
      <dgm:spPr/>
      <dgm:t>
        <a:bodyPr/>
        <a:lstStyle/>
        <a:p>
          <a:r>
            <a:rPr lang="ru-RU" sz="2400" dirty="0">
              <a:latin typeface="Times New Roman" panose="02020603050405020304" pitchFamily="18" charset="0"/>
              <a:cs typeface="Times New Roman" panose="02020603050405020304" pitchFamily="18" charset="0"/>
            </a:rPr>
            <a:t>развитое эмоциональное отношение</a:t>
          </a:r>
          <a:endParaRPr lang="en-GB" sz="2400" dirty="0">
            <a:latin typeface="Times New Roman" panose="02020603050405020304" pitchFamily="18" charset="0"/>
            <a:cs typeface="Times New Roman" panose="02020603050405020304" pitchFamily="18" charset="0"/>
          </a:endParaRPr>
        </a:p>
      </dgm:t>
    </dgm:pt>
    <dgm:pt modelId="{6539F13F-AB8E-46DB-8025-45DFBB65C3CC}" type="parTrans" cxnId="{E2A824C4-7265-4153-9A1C-B1D8EFA9E306}">
      <dgm:prSet custT="1"/>
      <dgm:spPr/>
      <dgm:t>
        <a:bodyPr/>
        <a:lstStyle/>
        <a:p>
          <a:endParaRPr lang="en-GB" sz="600"/>
        </a:p>
      </dgm:t>
    </dgm:pt>
    <dgm:pt modelId="{55185729-2344-445D-B384-06812703C33E}" type="sibTrans" cxnId="{E2A824C4-7265-4153-9A1C-B1D8EFA9E306}">
      <dgm:prSet/>
      <dgm:spPr/>
      <dgm:t>
        <a:bodyPr/>
        <a:lstStyle/>
        <a:p>
          <a:endParaRPr lang="en-GB"/>
        </a:p>
      </dgm:t>
    </dgm:pt>
    <dgm:pt modelId="{ED31631A-4A72-4EAB-A321-62ED3B0869CC}">
      <dgm:prSet phldrT="[Текст]" custT="1"/>
      <dgm:spPr/>
      <dgm:t>
        <a:bodyPr/>
        <a:lstStyle/>
        <a:p>
          <a:r>
            <a:rPr lang="ru-RU" sz="2400" dirty="0">
              <a:latin typeface="Times New Roman" panose="02020603050405020304" pitchFamily="18" charset="0"/>
              <a:cs typeface="Times New Roman" panose="02020603050405020304" pitchFamily="18" charset="0"/>
            </a:rPr>
            <a:t>наличие целенаправленности и волевых свойств художника</a:t>
          </a:r>
          <a:endParaRPr lang="en-GB" sz="2400" dirty="0">
            <a:latin typeface="Times New Roman" panose="02020603050405020304" pitchFamily="18" charset="0"/>
            <a:cs typeface="Times New Roman" panose="02020603050405020304" pitchFamily="18" charset="0"/>
          </a:endParaRPr>
        </a:p>
      </dgm:t>
    </dgm:pt>
    <dgm:pt modelId="{61CD1352-FD48-4FE6-91B8-E59B3CFCB8E7}" type="parTrans" cxnId="{F68BDB58-16C0-4BF2-8830-7B67CD2760AE}">
      <dgm:prSet custT="1"/>
      <dgm:spPr/>
      <dgm:t>
        <a:bodyPr/>
        <a:lstStyle/>
        <a:p>
          <a:endParaRPr lang="en-GB" sz="600"/>
        </a:p>
      </dgm:t>
    </dgm:pt>
    <dgm:pt modelId="{EE2B7CA8-8F41-4075-B8E4-A2416B04F22C}" type="sibTrans" cxnId="{F68BDB58-16C0-4BF2-8830-7B67CD2760AE}">
      <dgm:prSet/>
      <dgm:spPr/>
      <dgm:t>
        <a:bodyPr/>
        <a:lstStyle/>
        <a:p>
          <a:endParaRPr lang="en-GB"/>
        </a:p>
      </dgm:t>
    </dgm:pt>
    <dgm:pt modelId="{8B4D2A6D-CC83-4058-88B6-B0719726D8E2}">
      <dgm:prSet phldrT="[Текст]" custT="1"/>
      <dgm:spPr/>
      <dgm:t>
        <a:bodyPr/>
        <a:lstStyle/>
        <a:p>
          <a:r>
            <a:rPr lang="ru-RU" sz="2400">
              <a:latin typeface="Times New Roman" panose="02020603050405020304" pitchFamily="18" charset="0"/>
              <a:cs typeface="Times New Roman" panose="02020603050405020304" pitchFamily="18" charset="0"/>
            </a:rPr>
            <a:t> сенсомоторные качества художника</a:t>
          </a:r>
          <a:endParaRPr lang="en-GB" sz="2400" dirty="0">
            <a:latin typeface="Times New Roman" panose="02020603050405020304" pitchFamily="18" charset="0"/>
            <a:cs typeface="Times New Roman" panose="02020603050405020304" pitchFamily="18" charset="0"/>
          </a:endParaRPr>
        </a:p>
      </dgm:t>
    </dgm:pt>
    <dgm:pt modelId="{63A23993-E43F-43F9-A91A-5005F7245CD0}" type="parTrans" cxnId="{0CA6590C-E63E-4271-98AE-F9E575D8D4C6}">
      <dgm:prSet custT="1"/>
      <dgm:spPr/>
      <dgm:t>
        <a:bodyPr/>
        <a:lstStyle/>
        <a:p>
          <a:endParaRPr lang="en-GB" sz="600"/>
        </a:p>
      </dgm:t>
    </dgm:pt>
    <dgm:pt modelId="{71F946EC-4AE5-4A01-ACC4-4FBFD59C817B}" type="sibTrans" cxnId="{0CA6590C-E63E-4271-98AE-F9E575D8D4C6}">
      <dgm:prSet/>
      <dgm:spPr/>
      <dgm:t>
        <a:bodyPr/>
        <a:lstStyle/>
        <a:p>
          <a:endParaRPr lang="en-GB"/>
        </a:p>
      </dgm:t>
    </dgm:pt>
    <dgm:pt modelId="{A63AC60A-1319-4A05-86AE-CC86357EF8F5}" type="pres">
      <dgm:prSet presAssocID="{2714FB7F-A71F-4E47-A29E-0F95E43EF9BB}" presName="vert0" presStyleCnt="0">
        <dgm:presLayoutVars>
          <dgm:dir/>
          <dgm:animOne val="branch"/>
          <dgm:animLvl val="lvl"/>
        </dgm:presLayoutVars>
      </dgm:prSet>
      <dgm:spPr/>
      <dgm:t>
        <a:bodyPr/>
        <a:lstStyle/>
        <a:p>
          <a:endParaRPr lang="ru-RU"/>
        </a:p>
      </dgm:t>
    </dgm:pt>
    <dgm:pt modelId="{0D35C07C-8E7B-486B-BD80-534E07364194}" type="pres">
      <dgm:prSet presAssocID="{472C8F5E-2C77-4442-A36A-93177FDEA56F}" presName="thickLine" presStyleLbl="alignNode1" presStyleIdx="0" presStyleCnt="2"/>
      <dgm:spPr/>
    </dgm:pt>
    <dgm:pt modelId="{106BB247-26E3-465C-A826-CD2F38CB30E8}" type="pres">
      <dgm:prSet presAssocID="{472C8F5E-2C77-4442-A36A-93177FDEA56F}" presName="horz1" presStyleCnt="0"/>
      <dgm:spPr/>
    </dgm:pt>
    <dgm:pt modelId="{04582C65-B843-4865-835C-A74F52F4466C}" type="pres">
      <dgm:prSet presAssocID="{472C8F5E-2C77-4442-A36A-93177FDEA56F}" presName="tx1" presStyleLbl="revTx" presStyleIdx="0" presStyleCnt="8"/>
      <dgm:spPr/>
      <dgm:t>
        <a:bodyPr/>
        <a:lstStyle/>
        <a:p>
          <a:endParaRPr lang="ru-RU"/>
        </a:p>
      </dgm:t>
    </dgm:pt>
    <dgm:pt modelId="{4606154E-60F8-491B-BBBB-214065809D09}" type="pres">
      <dgm:prSet presAssocID="{472C8F5E-2C77-4442-A36A-93177FDEA56F}" presName="vert1" presStyleCnt="0"/>
      <dgm:spPr/>
    </dgm:pt>
    <dgm:pt modelId="{1C71F99B-A2AD-4D4F-8769-F11E742904C3}" type="pres">
      <dgm:prSet presAssocID="{991EC5A4-2C9C-4902-A755-D652A07723FC}" presName="vertSpace2a" presStyleCnt="0"/>
      <dgm:spPr/>
    </dgm:pt>
    <dgm:pt modelId="{DDDD5C8F-CAE7-46F6-87A3-C532E224378D}" type="pres">
      <dgm:prSet presAssocID="{991EC5A4-2C9C-4902-A755-D652A07723FC}" presName="horz2" presStyleCnt="0"/>
      <dgm:spPr/>
    </dgm:pt>
    <dgm:pt modelId="{778AE53E-4E1E-408B-815C-B7CB157EBBD4}" type="pres">
      <dgm:prSet presAssocID="{991EC5A4-2C9C-4902-A755-D652A07723FC}" presName="horzSpace2" presStyleCnt="0"/>
      <dgm:spPr/>
    </dgm:pt>
    <dgm:pt modelId="{64EEAF06-0039-412B-92AC-B435F4F6B019}" type="pres">
      <dgm:prSet presAssocID="{991EC5A4-2C9C-4902-A755-D652A07723FC}" presName="tx2" presStyleLbl="revTx" presStyleIdx="1" presStyleCnt="8"/>
      <dgm:spPr/>
      <dgm:t>
        <a:bodyPr/>
        <a:lstStyle/>
        <a:p>
          <a:endParaRPr lang="ru-RU"/>
        </a:p>
      </dgm:t>
    </dgm:pt>
    <dgm:pt modelId="{D28F1BFE-16C3-499B-B621-2A7B40BE2B6D}" type="pres">
      <dgm:prSet presAssocID="{991EC5A4-2C9C-4902-A755-D652A07723FC}" presName="vert2" presStyleCnt="0"/>
      <dgm:spPr/>
    </dgm:pt>
    <dgm:pt modelId="{F4AE24D3-3E08-404B-A5DC-BCF98DF66408}" type="pres">
      <dgm:prSet presAssocID="{991EC5A4-2C9C-4902-A755-D652A07723FC}" presName="thinLine2b" presStyleLbl="callout" presStyleIdx="0" presStyleCnt="6"/>
      <dgm:spPr/>
    </dgm:pt>
    <dgm:pt modelId="{F80552FF-0293-453C-A27A-15B35C498302}" type="pres">
      <dgm:prSet presAssocID="{991EC5A4-2C9C-4902-A755-D652A07723FC}" presName="vertSpace2b" presStyleCnt="0"/>
      <dgm:spPr/>
    </dgm:pt>
    <dgm:pt modelId="{2B53DF0A-B5A0-4351-9525-1DA1AB96D325}" type="pres">
      <dgm:prSet presAssocID="{733A50E6-60D5-4892-8012-26F6E8233C58}" presName="horz2" presStyleCnt="0"/>
      <dgm:spPr/>
    </dgm:pt>
    <dgm:pt modelId="{04666510-1B3A-48F8-8F2F-5BB85517F3C0}" type="pres">
      <dgm:prSet presAssocID="{733A50E6-60D5-4892-8012-26F6E8233C58}" presName="horzSpace2" presStyleCnt="0"/>
      <dgm:spPr/>
    </dgm:pt>
    <dgm:pt modelId="{40C35B26-4029-47B8-921E-F31F653C61EA}" type="pres">
      <dgm:prSet presAssocID="{733A50E6-60D5-4892-8012-26F6E8233C58}" presName="tx2" presStyleLbl="revTx" presStyleIdx="2" presStyleCnt="8"/>
      <dgm:spPr/>
      <dgm:t>
        <a:bodyPr/>
        <a:lstStyle/>
        <a:p>
          <a:endParaRPr lang="ru-RU"/>
        </a:p>
      </dgm:t>
    </dgm:pt>
    <dgm:pt modelId="{13DC6E70-8B42-4A4E-9190-62FED0142EB9}" type="pres">
      <dgm:prSet presAssocID="{733A50E6-60D5-4892-8012-26F6E8233C58}" presName="vert2" presStyleCnt="0"/>
      <dgm:spPr/>
    </dgm:pt>
    <dgm:pt modelId="{D7D02A3D-409B-4567-A59D-80DC6E7A7B37}" type="pres">
      <dgm:prSet presAssocID="{733A50E6-60D5-4892-8012-26F6E8233C58}" presName="thinLine2b" presStyleLbl="callout" presStyleIdx="1" presStyleCnt="6"/>
      <dgm:spPr/>
    </dgm:pt>
    <dgm:pt modelId="{CD3D3FD3-BF50-4E56-ADC8-8185C1D4D7E3}" type="pres">
      <dgm:prSet presAssocID="{733A50E6-60D5-4892-8012-26F6E8233C58}" presName="vertSpace2b" presStyleCnt="0"/>
      <dgm:spPr/>
    </dgm:pt>
    <dgm:pt modelId="{8100DF32-E23E-48C9-9E10-E9BE4C4F5429}" type="pres">
      <dgm:prSet presAssocID="{AA4AFBA2-DA30-4059-A429-71AF2071E9FF}" presName="horz2" presStyleCnt="0"/>
      <dgm:spPr/>
    </dgm:pt>
    <dgm:pt modelId="{792E6FFC-A402-4027-A2DB-12930BD4FFA5}" type="pres">
      <dgm:prSet presAssocID="{AA4AFBA2-DA30-4059-A429-71AF2071E9FF}" presName="horzSpace2" presStyleCnt="0"/>
      <dgm:spPr/>
    </dgm:pt>
    <dgm:pt modelId="{0C149418-99A2-465A-B6A3-1428BBA28891}" type="pres">
      <dgm:prSet presAssocID="{AA4AFBA2-DA30-4059-A429-71AF2071E9FF}" presName="tx2" presStyleLbl="revTx" presStyleIdx="3" presStyleCnt="8"/>
      <dgm:spPr/>
      <dgm:t>
        <a:bodyPr/>
        <a:lstStyle/>
        <a:p>
          <a:endParaRPr lang="ru-RU"/>
        </a:p>
      </dgm:t>
    </dgm:pt>
    <dgm:pt modelId="{CF3990A6-B09E-4293-8AD1-0B9256446FD2}" type="pres">
      <dgm:prSet presAssocID="{AA4AFBA2-DA30-4059-A429-71AF2071E9FF}" presName="vert2" presStyleCnt="0"/>
      <dgm:spPr/>
    </dgm:pt>
    <dgm:pt modelId="{8CC5885B-D394-4FD3-BE23-8F206CA4A222}" type="pres">
      <dgm:prSet presAssocID="{AA4AFBA2-DA30-4059-A429-71AF2071E9FF}" presName="thinLine2b" presStyleLbl="callout" presStyleIdx="2" presStyleCnt="6"/>
      <dgm:spPr/>
    </dgm:pt>
    <dgm:pt modelId="{AF58D5E1-29CC-412E-913B-5C499019B65D}" type="pres">
      <dgm:prSet presAssocID="{AA4AFBA2-DA30-4059-A429-71AF2071E9FF}" presName="vertSpace2b" presStyleCnt="0"/>
      <dgm:spPr/>
    </dgm:pt>
    <dgm:pt modelId="{B70AFC81-0940-40B4-AFB9-4C61CB77E156}" type="pres">
      <dgm:prSet presAssocID="{ED31631A-4A72-4EAB-A321-62ED3B0869CC}" presName="horz2" presStyleCnt="0"/>
      <dgm:spPr/>
    </dgm:pt>
    <dgm:pt modelId="{830794FD-8B9A-4A6A-AA40-1F023ED5B74B}" type="pres">
      <dgm:prSet presAssocID="{ED31631A-4A72-4EAB-A321-62ED3B0869CC}" presName="horzSpace2" presStyleCnt="0"/>
      <dgm:spPr/>
    </dgm:pt>
    <dgm:pt modelId="{03B8FBA4-9BAE-41AC-A4ED-C969BD79113D}" type="pres">
      <dgm:prSet presAssocID="{ED31631A-4A72-4EAB-A321-62ED3B0869CC}" presName="tx2" presStyleLbl="revTx" presStyleIdx="4" presStyleCnt="8"/>
      <dgm:spPr/>
      <dgm:t>
        <a:bodyPr/>
        <a:lstStyle/>
        <a:p>
          <a:endParaRPr lang="ru-RU"/>
        </a:p>
      </dgm:t>
    </dgm:pt>
    <dgm:pt modelId="{FB69BF8F-A322-40DA-86BF-899F41FEC130}" type="pres">
      <dgm:prSet presAssocID="{ED31631A-4A72-4EAB-A321-62ED3B0869CC}" presName="vert2" presStyleCnt="0"/>
      <dgm:spPr/>
    </dgm:pt>
    <dgm:pt modelId="{DAB91204-76D6-4847-9CD6-F095EEE10E4A}" type="pres">
      <dgm:prSet presAssocID="{ED31631A-4A72-4EAB-A321-62ED3B0869CC}" presName="thinLine2b" presStyleLbl="callout" presStyleIdx="3" presStyleCnt="6"/>
      <dgm:spPr/>
    </dgm:pt>
    <dgm:pt modelId="{1CFBD9ED-3CFF-4580-B7E7-417906299788}" type="pres">
      <dgm:prSet presAssocID="{ED31631A-4A72-4EAB-A321-62ED3B0869CC}" presName="vertSpace2b" presStyleCnt="0"/>
      <dgm:spPr/>
    </dgm:pt>
    <dgm:pt modelId="{586DEF7E-C648-4DBC-996F-662C312197FB}" type="pres">
      <dgm:prSet presAssocID="{0D952724-2085-4DE5-8453-18DC21ADDA8B}" presName="thickLine" presStyleLbl="alignNode1" presStyleIdx="1" presStyleCnt="2"/>
      <dgm:spPr/>
    </dgm:pt>
    <dgm:pt modelId="{B52120F0-906B-4DB4-9B5C-A33DCCBC9EC4}" type="pres">
      <dgm:prSet presAssocID="{0D952724-2085-4DE5-8453-18DC21ADDA8B}" presName="horz1" presStyleCnt="0"/>
      <dgm:spPr/>
    </dgm:pt>
    <dgm:pt modelId="{0363D42B-1022-4BCE-A8D4-5618B37FD73C}" type="pres">
      <dgm:prSet presAssocID="{0D952724-2085-4DE5-8453-18DC21ADDA8B}" presName="tx1" presStyleLbl="revTx" presStyleIdx="5" presStyleCnt="8"/>
      <dgm:spPr/>
      <dgm:t>
        <a:bodyPr/>
        <a:lstStyle/>
        <a:p>
          <a:endParaRPr lang="ru-RU"/>
        </a:p>
      </dgm:t>
    </dgm:pt>
    <dgm:pt modelId="{20A41D9D-FA60-4CD1-964B-0D8E164C130E}" type="pres">
      <dgm:prSet presAssocID="{0D952724-2085-4DE5-8453-18DC21ADDA8B}" presName="vert1" presStyleCnt="0"/>
      <dgm:spPr/>
    </dgm:pt>
    <dgm:pt modelId="{C8427284-E6B3-44C2-B0C9-CE7000D71E50}" type="pres">
      <dgm:prSet presAssocID="{D9022819-9CE5-407C-A5C6-8EA9915D024C}" presName="vertSpace2a" presStyleCnt="0"/>
      <dgm:spPr/>
    </dgm:pt>
    <dgm:pt modelId="{19709F28-5D6D-4702-BB2D-E91DA9B9F66F}" type="pres">
      <dgm:prSet presAssocID="{D9022819-9CE5-407C-A5C6-8EA9915D024C}" presName="horz2" presStyleCnt="0"/>
      <dgm:spPr/>
    </dgm:pt>
    <dgm:pt modelId="{4EAF6AEB-B506-4BDB-BCB5-355FB3ACE804}" type="pres">
      <dgm:prSet presAssocID="{D9022819-9CE5-407C-A5C6-8EA9915D024C}" presName="horzSpace2" presStyleCnt="0"/>
      <dgm:spPr/>
    </dgm:pt>
    <dgm:pt modelId="{D7076F10-0DE5-473D-9180-BE02F54CDB04}" type="pres">
      <dgm:prSet presAssocID="{D9022819-9CE5-407C-A5C6-8EA9915D024C}" presName="tx2" presStyleLbl="revTx" presStyleIdx="6" presStyleCnt="8"/>
      <dgm:spPr/>
      <dgm:t>
        <a:bodyPr/>
        <a:lstStyle/>
        <a:p>
          <a:endParaRPr lang="ru-RU"/>
        </a:p>
      </dgm:t>
    </dgm:pt>
    <dgm:pt modelId="{ED2619F2-2578-4025-B3D8-7AED84B07E32}" type="pres">
      <dgm:prSet presAssocID="{D9022819-9CE5-407C-A5C6-8EA9915D024C}" presName="vert2" presStyleCnt="0"/>
      <dgm:spPr/>
    </dgm:pt>
    <dgm:pt modelId="{A1DF07FC-D142-410F-986D-433BB625A6D4}" type="pres">
      <dgm:prSet presAssocID="{D9022819-9CE5-407C-A5C6-8EA9915D024C}" presName="thinLine2b" presStyleLbl="callout" presStyleIdx="4" presStyleCnt="6"/>
      <dgm:spPr/>
    </dgm:pt>
    <dgm:pt modelId="{D8869C04-BE92-426C-977A-AE29D078C21C}" type="pres">
      <dgm:prSet presAssocID="{D9022819-9CE5-407C-A5C6-8EA9915D024C}" presName="vertSpace2b" presStyleCnt="0"/>
      <dgm:spPr/>
    </dgm:pt>
    <dgm:pt modelId="{39000843-CE9E-4E93-AA55-F2658C745F43}" type="pres">
      <dgm:prSet presAssocID="{8B4D2A6D-CC83-4058-88B6-B0719726D8E2}" presName="horz2" presStyleCnt="0"/>
      <dgm:spPr/>
    </dgm:pt>
    <dgm:pt modelId="{82176928-84A4-4E24-A1E7-C389FE30A311}" type="pres">
      <dgm:prSet presAssocID="{8B4D2A6D-CC83-4058-88B6-B0719726D8E2}" presName="horzSpace2" presStyleCnt="0"/>
      <dgm:spPr/>
    </dgm:pt>
    <dgm:pt modelId="{32328A0D-B32D-4E4F-82D2-D252DBC4E516}" type="pres">
      <dgm:prSet presAssocID="{8B4D2A6D-CC83-4058-88B6-B0719726D8E2}" presName="tx2" presStyleLbl="revTx" presStyleIdx="7" presStyleCnt="8"/>
      <dgm:spPr/>
      <dgm:t>
        <a:bodyPr/>
        <a:lstStyle/>
        <a:p>
          <a:endParaRPr lang="ru-RU"/>
        </a:p>
      </dgm:t>
    </dgm:pt>
    <dgm:pt modelId="{DBD56E39-C7A3-4BFC-91F0-6ED157C9C2C8}" type="pres">
      <dgm:prSet presAssocID="{8B4D2A6D-CC83-4058-88B6-B0719726D8E2}" presName="vert2" presStyleCnt="0"/>
      <dgm:spPr/>
    </dgm:pt>
    <dgm:pt modelId="{27D995F5-30F2-4F10-BDDE-095CC105D8C9}" type="pres">
      <dgm:prSet presAssocID="{8B4D2A6D-CC83-4058-88B6-B0719726D8E2}" presName="thinLine2b" presStyleLbl="callout" presStyleIdx="5" presStyleCnt="6"/>
      <dgm:spPr/>
    </dgm:pt>
    <dgm:pt modelId="{45636F58-9F2E-4CA2-81F6-76F72C01B93B}" type="pres">
      <dgm:prSet presAssocID="{8B4D2A6D-CC83-4058-88B6-B0719726D8E2}" presName="vertSpace2b" presStyleCnt="0"/>
      <dgm:spPr/>
    </dgm:pt>
  </dgm:ptLst>
  <dgm:cxnLst>
    <dgm:cxn modelId="{D3015575-FBCF-4BB2-B73E-CDA59C1A88EF}" srcId="{2714FB7F-A71F-4E47-A29E-0F95E43EF9BB}" destId="{0D952724-2085-4DE5-8453-18DC21ADDA8B}" srcOrd="1" destOrd="0" parTransId="{7823D123-ABE3-459E-B42B-0A8B051B366D}" sibTransId="{0CF04316-79D2-4799-AE0D-58E2D2A0BA30}"/>
    <dgm:cxn modelId="{6959D0ED-B36C-4FEE-BB8B-88C3C3296016}" srcId="{472C8F5E-2C77-4442-A36A-93177FDEA56F}" destId="{991EC5A4-2C9C-4902-A755-D652A07723FC}" srcOrd="0" destOrd="0" parTransId="{470EB840-6421-44B2-8873-1E7E88909AE2}" sibTransId="{0CA0BB91-592F-4093-8B9B-63F6B01750EC}"/>
    <dgm:cxn modelId="{908F1BE1-D92A-4A91-B54E-FF0D4EEFC0CC}" type="presOf" srcId="{2714FB7F-A71F-4E47-A29E-0F95E43EF9BB}" destId="{A63AC60A-1319-4A05-86AE-CC86357EF8F5}" srcOrd="0" destOrd="0" presId="urn:microsoft.com/office/officeart/2008/layout/LinedList"/>
    <dgm:cxn modelId="{58459678-6CC4-443E-AE17-EA4FA949AC9B}" type="presOf" srcId="{733A50E6-60D5-4892-8012-26F6E8233C58}" destId="{40C35B26-4029-47B8-921E-F31F653C61EA}" srcOrd="0" destOrd="0" presId="urn:microsoft.com/office/officeart/2008/layout/LinedList"/>
    <dgm:cxn modelId="{70FAABD0-D20D-49AD-A853-78C6F8B5F6C9}" type="presOf" srcId="{D9022819-9CE5-407C-A5C6-8EA9915D024C}" destId="{D7076F10-0DE5-473D-9180-BE02F54CDB04}" srcOrd="0" destOrd="0" presId="urn:microsoft.com/office/officeart/2008/layout/LinedList"/>
    <dgm:cxn modelId="{A68A70B1-F964-4727-8BA8-527BF6C32A4A}" srcId="{472C8F5E-2C77-4442-A36A-93177FDEA56F}" destId="{733A50E6-60D5-4892-8012-26F6E8233C58}" srcOrd="1" destOrd="0" parTransId="{EFC04442-1C5A-4CC4-ACC5-AA7423C53E7C}" sibTransId="{A0961C5D-746E-430B-8CAE-E8065EC20B6A}"/>
    <dgm:cxn modelId="{F68BDB58-16C0-4BF2-8830-7B67CD2760AE}" srcId="{472C8F5E-2C77-4442-A36A-93177FDEA56F}" destId="{ED31631A-4A72-4EAB-A321-62ED3B0869CC}" srcOrd="3" destOrd="0" parTransId="{61CD1352-FD48-4FE6-91B8-E59B3CFCB8E7}" sibTransId="{EE2B7CA8-8F41-4075-B8E4-A2416B04F22C}"/>
    <dgm:cxn modelId="{E23C75A7-0F8A-4F7C-B91E-9F28F89F31F0}" type="presOf" srcId="{0D952724-2085-4DE5-8453-18DC21ADDA8B}" destId="{0363D42B-1022-4BCE-A8D4-5618B37FD73C}" srcOrd="0" destOrd="0" presId="urn:microsoft.com/office/officeart/2008/layout/LinedList"/>
    <dgm:cxn modelId="{8A812A65-E859-4090-AC3D-28F1DB1F8E9D}" srcId="{2714FB7F-A71F-4E47-A29E-0F95E43EF9BB}" destId="{472C8F5E-2C77-4442-A36A-93177FDEA56F}" srcOrd="0" destOrd="0" parTransId="{C0A2B92B-5F08-4332-9C39-EB89BA2311B7}" sibTransId="{A6BEFFBF-E3D6-4AD9-9E89-6DA8DFE6B7C8}"/>
    <dgm:cxn modelId="{96D4BC0A-D266-43A3-AA38-D013B369F571}" type="presOf" srcId="{ED31631A-4A72-4EAB-A321-62ED3B0869CC}" destId="{03B8FBA4-9BAE-41AC-A4ED-C969BD79113D}" srcOrd="0" destOrd="0" presId="urn:microsoft.com/office/officeart/2008/layout/LinedList"/>
    <dgm:cxn modelId="{8011F0E1-E2D6-41A6-903E-5E0F675BEA60}" type="presOf" srcId="{991EC5A4-2C9C-4902-A755-D652A07723FC}" destId="{64EEAF06-0039-412B-92AC-B435F4F6B019}" srcOrd="0" destOrd="0" presId="urn:microsoft.com/office/officeart/2008/layout/LinedList"/>
    <dgm:cxn modelId="{4C55BC22-E7E0-4CDF-8603-CF1E6F009657}" type="presOf" srcId="{AA4AFBA2-DA30-4059-A429-71AF2071E9FF}" destId="{0C149418-99A2-465A-B6A3-1428BBA28891}" srcOrd="0" destOrd="0" presId="urn:microsoft.com/office/officeart/2008/layout/LinedList"/>
    <dgm:cxn modelId="{D4636FAA-AD97-4503-BAD8-2F8A4364BCED}" type="presOf" srcId="{8B4D2A6D-CC83-4058-88B6-B0719726D8E2}" destId="{32328A0D-B32D-4E4F-82D2-D252DBC4E516}" srcOrd="0" destOrd="0" presId="urn:microsoft.com/office/officeart/2008/layout/LinedList"/>
    <dgm:cxn modelId="{DFF2A44C-4013-4C3C-B125-1D5174C50A0C}" srcId="{0D952724-2085-4DE5-8453-18DC21ADDA8B}" destId="{D9022819-9CE5-407C-A5C6-8EA9915D024C}" srcOrd="0" destOrd="0" parTransId="{7BC494CE-1751-48A3-AEDA-25585C374132}" sibTransId="{DD89B816-1270-4D65-AEF1-E73607009526}"/>
    <dgm:cxn modelId="{E2A824C4-7265-4153-9A1C-B1D8EFA9E306}" srcId="{472C8F5E-2C77-4442-A36A-93177FDEA56F}" destId="{AA4AFBA2-DA30-4059-A429-71AF2071E9FF}" srcOrd="2" destOrd="0" parTransId="{6539F13F-AB8E-46DB-8025-45DFBB65C3CC}" sibTransId="{55185729-2344-445D-B384-06812703C33E}"/>
    <dgm:cxn modelId="{0CA6590C-E63E-4271-98AE-F9E575D8D4C6}" srcId="{0D952724-2085-4DE5-8453-18DC21ADDA8B}" destId="{8B4D2A6D-CC83-4058-88B6-B0719726D8E2}" srcOrd="1" destOrd="0" parTransId="{63A23993-E43F-43F9-A91A-5005F7245CD0}" sibTransId="{71F946EC-4AE5-4A01-ACC4-4FBFD59C817B}"/>
    <dgm:cxn modelId="{A3ABF890-6FD5-4D77-A59A-72732F96C7CC}" type="presOf" srcId="{472C8F5E-2C77-4442-A36A-93177FDEA56F}" destId="{04582C65-B843-4865-835C-A74F52F4466C}" srcOrd="0" destOrd="0" presId="urn:microsoft.com/office/officeart/2008/layout/LinedList"/>
    <dgm:cxn modelId="{E60BB8C1-50C8-4CB2-83D5-576A4D5818CC}" type="presParOf" srcId="{A63AC60A-1319-4A05-86AE-CC86357EF8F5}" destId="{0D35C07C-8E7B-486B-BD80-534E07364194}" srcOrd="0" destOrd="0" presId="urn:microsoft.com/office/officeart/2008/layout/LinedList"/>
    <dgm:cxn modelId="{2A210365-FFE0-4BD1-9C3D-F4868CC45AC6}" type="presParOf" srcId="{A63AC60A-1319-4A05-86AE-CC86357EF8F5}" destId="{106BB247-26E3-465C-A826-CD2F38CB30E8}" srcOrd="1" destOrd="0" presId="urn:microsoft.com/office/officeart/2008/layout/LinedList"/>
    <dgm:cxn modelId="{C49F2F9E-57F6-4890-B0F1-99625089F11E}" type="presParOf" srcId="{106BB247-26E3-465C-A826-CD2F38CB30E8}" destId="{04582C65-B843-4865-835C-A74F52F4466C}" srcOrd="0" destOrd="0" presId="urn:microsoft.com/office/officeart/2008/layout/LinedList"/>
    <dgm:cxn modelId="{DD843D75-1753-44ED-AA09-B09820ED0492}" type="presParOf" srcId="{106BB247-26E3-465C-A826-CD2F38CB30E8}" destId="{4606154E-60F8-491B-BBBB-214065809D09}" srcOrd="1" destOrd="0" presId="urn:microsoft.com/office/officeart/2008/layout/LinedList"/>
    <dgm:cxn modelId="{4E8761FF-FF9D-4BBD-9C20-539B4E256343}" type="presParOf" srcId="{4606154E-60F8-491B-BBBB-214065809D09}" destId="{1C71F99B-A2AD-4D4F-8769-F11E742904C3}" srcOrd="0" destOrd="0" presId="urn:microsoft.com/office/officeart/2008/layout/LinedList"/>
    <dgm:cxn modelId="{C88318D1-7861-41C2-AD7A-16B0F13CCAA4}" type="presParOf" srcId="{4606154E-60F8-491B-BBBB-214065809D09}" destId="{DDDD5C8F-CAE7-46F6-87A3-C532E224378D}" srcOrd="1" destOrd="0" presId="urn:microsoft.com/office/officeart/2008/layout/LinedList"/>
    <dgm:cxn modelId="{4F4D6886-F3B3-40EC-8640-69B25D78A638}" type="presParOf" srcId="{DDDD5C8F-CAE7-46F6-87A3-C532E224378D}" destId="{778AE53E-4E1E-408B-815C-B7CB157EBBD4}" srcOrd="0" destOrd="0" presId="urn:microsoft.com/office/officeart/2008/layout/LinedList"/>
    <dgm:cxn modelId="{7558C920-2212-4569-8CAD-CCE825E2C261}" type="presParOf" srcId="{DDDD5C8F-CAE7-46F6-87A3-C532E224378D}" destId="{64EEAF06-0039-412B-92AC-B435F4F6B019}" srcOrd="1" destOrd="0" presId="urn:microsoft.com/office/officeart/2008/layout/LinedList"/>
    <dgm:cxn modelId="{97E3C8B1-4AC0-4B3C-84CB-222C316931B5}" type="presParOf" srcId="{DDDD5C8F-CAE7-46F6-87A3-C532E224378D}" destId="{D28F1BFE-16C3-499B-B621-2A7B40BE2B6D}" srcOrd="2" destOrd="0" presId="urn:microsoft.com/office/officeart/2008/layout/LinedList"/>
    <dgm:cxn modelId="{E67CA6D2-076A-4386-9D1D-EAB43370A0EA}" type="presParOf" srcId="{4606154E-60F8-491B-BBBB-214065809D09}" destId="{F4AE24D3-3E08-404B-A5DC-BCF98DF66408}" srcOrd="2" destOrd="0" presId="urn:microsoft.com/office/officeart/2008/layout/LinedList"/>
    <dgm:cxn modelId="{90A645EB-9645-428B-A282-E41ADE168C73}" type="presParOf" srcId="{4606154E-60F8-491B-BBBB-214065809D09}" destId="{F80552FF-0293-453C-A27A-15B35C498302}" srcOrd="3" destOrd="0" presId="urn:microsoft.com/office/officeart/2008/layout/LinedList"/>
    <dgm:cxn modelId="{7A5F2A67-087D-4B9E-A9C4-8B52FB803B1D}" type="presParOf" srcId="{4606154E-60F8-491B-BBBB-214065809D09}" destId="{2B53DF0A-B5A0-4351-9525-1DA1AB96D325}" srcOrd="4" destOrd="0" presId="urn:microsoft.com/office/officeart/2008/layout/LinedList"/>
    <dgm:cxn modelId="{5C2A030D-9D58-4B89-82B1-FE12FF378BF4}" type="presParOf" srcId="{2B53DF0A-B5A0-4351-9525-1DA1AB96D325}" destId="{04666510-1B3A-48F8-8F2F-5BB85517F3C0}" srcOrd="0" destOrd="0" presId="urn:microsoft.com/office/officeart/2008/layout/LinedList"/>
    <dgm:cxn modelId="{951F1AC5-8C64-4559-BCB3-4620121D2AE8}" type="presParOf" srcId="{2B53DF0A-B5A0-4351-9525-1DA1AB96D325}" destId="{40C35B26-4029-47B8-921E-F31F653C61EA}" srcOrd="1" destOrd="0" presId="urn:microsoft.com/office/officeart/2008/layout/LinedList"/>
    <dgm:cxn modelId="{307393EE-B0C2-4B73-9EEA-07923161990B}" type="presParOf" srcId="{2B53DF0A-B5A0-4351-9525-1DA1AB96D325}" destId="{13DC6E70-8B42-4A4E-9190-62FED0142EB9}" srcOrd="2" destOrd="0" presId="urn:microsoft.com/office/officeart/2008/layout/LinedList"/>
    <dgm:cxn modelId="{50EC96F2-9E76-4A24-95AB-14A32FE1B768}" type="presParOf" srcId="{4606154E-60F8-491B-BBBB-214065809D09}" destId="{D7D02A3D-409B-4567-A59D-80DC6E7A7B37}" srcOrd="5" destOrd="0" presId="urn:microsoft.com/office/officeart/2008/layout/LinedList"/>
    <dgm:cxn modelId="{C69FBA2A-BAF0-438E-86B3-8A93B3AD9F0F}" type="presParOf" srcId="{4606154E-60F8-491B-BBBB-214065809D09}" destId="{CD3D3FD3-BF50-4E56-ADC8-8185C1D4D7E3}" srcOrd="6" destOrd="0" presId="urn:microsoft.com/office/officeart/2008/layout/LinedList"/>
    <dgm:cxn modelId="{0913463B-FCE7-49CE-B425-57D1C76393B5}" type="presParOf" srcId="{4606154E-60F8-491B-BBBB-214065809D09}" destId="{8100DF32-E23E-48C9-9E10-E9BE4C4F5429}" srcOrd="7" destOrd="0" presId="urn:microsoft.com/office/officeart/2008/layout/LinedList"/>
    <dgm:cxn modelId="{03439D66-9B62-40B3-BBA6-139A234600AB}" type="presParOf" srcId="{8100DF32-E23E-48C9-9E10-E9BE4C4F5429}" destId="{792E6FFC-A402-4027-A2DB-12930BD4FFA5}" srcOrd="0" destOrd="0" presId="urn:microsoft.com/office/officeart/2008/layout/LinedList"/>
    <dgm:cxn modelId="{B06F2567-4261-4E85-A741-D53DF0E491DA}" type="presParOf" srcId="{8100DF32-E23E-48C9-9E10-E9BE4C4F5429}" destId="{0C149418-99A2-465A-B6A3-1428BBA28891}" srcOrd="1" destOrd="0" presId="urn:microsoft.com/office/officeart/2008/layout/LinedList"/>
    <dgm:cxn modelId="{5430F77D-45ED-402C-B094-BF40A6611F4A}" type="presParOf" srcId="{8100DF32-E23E-48C9-9E10-E9BE4C4F5429}" destId="{CF3990A6-B09E-4293-8AD1-0B9256446FD2}" srcOrd="2" destOrd="0" presId="urn:microsoft.com/office/officeart/2008/layout/LinedList"/>
    <dgm:cxn modelId="{0AF932D7-D4E9-4DF4-8133-EB034CF4121D}" type="presParOf" srcId="{4606154E-60F8-491B-BBBB-214065809D09}" destId="{8CC5885B-D394-4FD3-BE23-8F206CA4A222}" srcOrd="8" destOrd="0" presId="urn:microsoft.com/office/officeart/2008/layout/LinedList"/>
    <dgm:cxn modelId="{37B8429A-366B-4E20-84DC-57418AC7DB0C}" type="presParOf" srcId="{4606154E-60F8-491B-BBBB-214065809D09}" destId="{AF58D5E1-29CC-412E-913B-5C499019B65D}" srcOrd="9" destOrd="0" presId="urn:microsoft.com/office/officeart/2008/layout/LinedList"/>
    <dgm:cxn modelId="{27D6AE5C-73EB-44B8-8707-0921790AB98C}" type="presParOf" srcId="{4606154E-60F8-491B-BBBB-214065809D09}" destId="{B70AFC81-0940-40B4-AFB9-4C61CB77E156}" srcOrd="10" destOrd="0" presId="urn:microsoft.com/office/officeart/2008/layout/LinedList"/>
    <dgm:cxn modelId="{EBD194DC-E79D-4437-B2B6-28A2D0BC635F}" type="presParOf" srcId="{B70AFC81-0940-40B4-AFB9-4C61CB77E156}" destId="{830794FD-8B9A-4A6A-AA40-1F023ED5B74B}" srcOrd="0" destOrd="0" presId="urn:microsoft.com/office/officeart/2008/layout/LinedList"/>
    <dgm:cxn modelId="{C2AE944A-A43E-489F-9677-F48E862A3274}" type="presParOf" srcId="{B70AFC81-0940-40B4-AFB9-4C61CB77E156}" destId="{03B8FBA4-9BAE-41AC-A4ED-C969BD79113D}" srcOrd="1" destOrd="0" presId="urn:microsoft.com/office/officeart/2008/layout/LinedList"/>
    <dgm:cxn modelId="{E901EDC6-8BC2-4632-876F-AECF3F8AE301}" type="presParOf" srcId="{B70AFC81-0940-40B4-AFB9-4C61CB77E156}" destId="{FB69BF8F-A322-40DA-86BF-899F41FEC130}" srcOrd="2" destOrd="0" presId="urn:microsoft.com/office/officeart/2008/layout/LinedList"/>
    <dgm:cxn modelId="{8CC055DA-98CC-4254-A91C-7AEDF70F0B6D}" type="presParOf" srcId="{4606154E-60F8-491B-BBBB-214065809D09}" destId="{DAB91204-76D6-4847-9CD6-F095EEE10E4A}" srcOrd="11" destOrd="0" presId="urn:microsoft.com/office/officeart/2008/layout/LinedList"/>
    <dgm:cxn modelId="{3E4847A1-31C1-483E-8D73-2476340AAA07}" type="presParOf" srcId="{4606154E-60F8-491B-BBBB-214065809D09}" destId="{1CFBD9ED-3CFF-4580-B7E7-417906299788}" srcOrd="12" destOrd="0" presId="urn:microsoft.com/office/officeart/2008/layout/LinedList"/>
    <dgm:cxn modelId="{849730A9-7F23-485E-A8FA-98034018E007}" type="presParOf" srcId="{A63AC60A-1319-4A05-86AE-CC86357EF8F5}" destId="{586DEF7E-C648-4DBC-996F-662C312197FB}" srcOrd="2" destOrd="0" presId="urn:microsoft.com/office/officeart/2008/layout/LinedList"/>
    <dgm:cxn modelId="{D186FC42-EF30-4E1E-894A-265A7E2A708A}" type="presParOf" srcId="{A63AC60A-1319-4A05-86AE-CC86357EF8F5}" destId="{B52120F0-906B-4DB4-9B5C-A33DCCBC9EC4}" srcOrd="3" destOrd="0" presId="urn:microsoft.com/office/officeart/2008/layout/LinedList"/>
    <dgm:cxn modelId="{ED754C80-FF27-4460-A295-69B67544028A}" type="presParOf" srcId="{B52120F0-906B-4DB4-9B5C-A33DCCBC9EC4}" destId="{0363D42B-1022-4BCE-A8D4-5618B37FD73C}" srcOrd="0" destOrd="0" presId="urn:microsoft.com/office/officeart/2008/layout/LinedList"/>
    <dgm:cxn modelId="{10A652BE-4E51-4F9A-A3B5-1FA2242BA386}" type="presParOf" srcId="{B52120F0-906B-4DB4-9B5C-A33DCCBC9EC4}" destId="{20A41D9D-FA60-4CD1-964B-0D8E164C130E}" srcOrd="1" destOrd="0" presId="urn:microsoft.com/office/officeart/2008/layout/LinedList"/>
    <dgm:cxn modelId="{D3F2731F-A56A-4AC3-9295-36273D0E2C6C}" type="presParOf" srcId="{20A41D9D-FA60-4CD1-964B-0D8E164C130E}" destId="{C8427284-E6B3-44C2-B0C9-CE7000D71E50}" srcOrd="0" destOrd="0" presId="urn:microsoft.com/office/officeart/2008/layout/LinedList"/>
    <dgm:cxn modelId="{ED842051-44E2-4ABD-9C4B-5FA242CA0D69}" type="presParOf" srcId="{20A41D9D-FA60-4CD1-964B-0D8E164C130E}" destId="{19709F28-5D6D-4702-BB2D-E91DA9B9F66F}" srcOrd="1" destOrd="0" presId="urn:microsoft.com/office/officeart/2008/layout/LinedList"/>
    <dgm:cxn modelId="{E4734FA7-8533-4391-B4BD-8133906DCBA5}" type="presParOf" srcId="{19709F28-5D6D-4702-BB2D-E91DA9B9F66F}" destId="{4EAF6AEB-B506-4BDB-BCB5-355FB3ACE804}" srcOrd="0" destOrd="0" presId="urn:microsoft.com/office/officeart/2008/layout/LinedList"/>
    <dgm:cxn modelId="{41786ACA-F2F8-4E24-9B2A-A3289D095A58}" type="presParOf" srcId="{19709F28-5D6D-4702-BB2D-E91DA9B9F66F}" destId="{D7076F10-0DE5-473D-9180-BE02F54CDB04}" srcOrd="1" destOrd="0" presId="urn:microsoft.com/office/officeart/2008/layout/LinedList"/>
    <dgm:cxn modelId="{DFDFFFA5-CD16-4025-8FB2-73E46DEFD6BA}" type="presParOf" srcId="{19709F28-5D6D-4702-BB2D-E91DA9B9F66F}" destId="{ED2619F2-2578-4025-B3D8-7AED84B07E32}" srcOrd="2" destOrd="0" presId="urn:microsoft.com/office/officeart/2008/layout/LinedList"/>
    <dgm:cxn modelId="{577DD830-0E6C-4567-930C-857618694528}" type="presParOf" srcId="{20A41D9D-FA60-4CD1-964B-0D8E164C130E}" destId="{A1DF07FC-D142-410F-986D-433BB625A6D4}" srcOrd="2" destOrd="0" presId="urn:microsoft.com/office/officeart/2008/layout/LinedList"/>
    <dgm:cxn modelId="{F9AB67B8-23EC-4B06-A60C-8762B6034842}" type="presParOf" srcId="{20A41D9D-FA60-4CD1-964B-0D8E164C130E}" destId="{D8869C04-BE92-426C-977A-AE29D078C21C}" srcOrd="3" destOrd="0" presId="urn:microsoft.com/office/officeart/2008/layout/LinedList"/>
    <dgm:cxn modelId="{4A717178-8EBF-4D57-8A2B-D9FE55A20C6C}" type="presParOf" srcId="{20A41D9D-FA60-4CD1-964B-0D8E164C130E}" destId="{39000843-CE9E-4E93-AA55-F2658C745F43}" srcOrd="4" destOrd="0" presId="urn:microsoft.com/office/officeart/2008/layout/LinedList"/>
    <dgm:cxn modelId="{89850412-4A03-4005-B282-8B9D2E95515C}" type="presParOf" srcId="{39000843-CE9E-4E93-AA55-F2658C745F43}" destId="{82176928-84A4-4E24-A1E7-C389FE30A311}" srcOrd="0" destOrd="0" presId="urn:microsoft.com/office/officeart/2008/layout/LinedList"/>
    <dgm:cxn modelId="{C6D68403-49BB-4EAC-95C0-CCAC4CECE005}" type="presParOf" srcId="{39000843-CE9E-4E93-AA55-F2658C745F43}" destId="{32328A0D-B32D-4E4F-82D2-D252DBC4E516}" srcOrd="1" destOrd="0" presId="urn:microsoft.com/office/officeart/2008/layout/LinedList"/>
    <dgm:cxn modelId="{42E55C35-EA09-47F6-A6B8-9591B2C0412D}" type="presParOf" srcId="{39000843-CE9E-4E93-AA55-F2658C745F43}" destId="{DBD56E39-C7A3-4BFC-91F0-6ED157C9C2C8}" srcOrd="2" destOrd="0" presId="urn:microsoft.com/office/officeart/2008/layout/LinedList"/>
    <dgm:cxn modelId="{A63F7D28-5BFA-4619-836C-009C154E8AC2}" type="presParOf" srcId="{20A41D9D-FA60-4CD1-964B-0D8E164C130E}" destId="{27D995F5-30F2-4F10-BDDE-095CC105D8C9}" srcOrd="5" destOrd="0" presId="urn:microsoft.com/office/officeart/2008/layout/LinedList"/>
    <dgm:cxn modelId="{44DAAB68-6B97-43A6-BD1B-F4C2D4745F0A}" type="presParOf" srcId="{20A41D9D-FA60-4CD1-964B-0D8E164C130E}" destId="{45636F58-9F2E-4CA2-81F6-76F72C01B93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5C07C-8E7B-486B-BD80-534E07364194}">
      <dsp:nvSpPr>
        <dsp:cNvPr id="0" name=""/>
        <dsp:cNvSpPr/>
      </dsp:nvSpPr>
      <dsp:spPr>
        <a:xfrm>
          <a:off x="0" y="0"/>
          <a:ext cx="118387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82C65-B843-4865-835C-A74F52F4466C}">
      <dsp:nvSpPr>
        <dsp:cNvPr id="0" name=""/>
        <dsp:cNvSpPr/>
      </dsp:nvSpPr>
      <dsp:spPr>
        <a:xfrm>
          <a:off x="0" y="0"/>
          <a:ext cx="2367742"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Ведущие (основные) </a:t>
          </a:r>
          <a:endParaRPr lang="en-GB" sz="2400" kern="1200" dirty="0">
            <a:latin typeface="Times New Roman" panose="02020603050405020304" pitchFamily="18" charset="0"/>
            <a:cs typeface="Times New Roman" panose="02020603050405020304" pitchFamily="18" charset="0"/>
          </a:endParaRPr>
        </a:p>
      </dsp:txBody>
      <dsp:txXfrm>
        <a:off x="0" y="0"/>
        <a:ext cx="2367742" cy="2175669"/>
      </dsp:txXfrm>
    </dsp:sp>
    <dsp:sp modelId="{64EEAF06-0039-412B-92AC-B435F4F6B019}">
      <dsp:nvSpPr>
        <dsp:cNvPr id="0" name=""/>
        <dsp:cNvSpPr/>
      </dsp:nvSpPr>
      <dsp:spPr>
        <a:xfrm>
          <a:off x="2545322" y="25575"/>
          <a:ext cx="9293387" cy="51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свойства художественного мышления и творческого воображения</a:t>
          </a:r>
          <a:endParaRPr lang="en-GB" sz="2400" kern="1200" dirty="0">
            <a:latin typeface="Times New Roman" panose="02020603050405020304" pitchFamily="18" charset="0"/>
            <a:cs typeface="Times New Roman" panose="02020603050405020304" pitchFamily="18" charset="0"/>
          </a:endParaRPr>
        </a:p>
      </dsp:txBody>
      <dsp:txXfrm>
        <a:off x="2545322" y="25575"/>
        <a:ext cx="9293387" cy="511515"/>
      </dsp:txXfrm>
    </dsp:sp>
    <dsp:sp modelId="{F4AE24D3-3E08-404B-A5DC-BCF98DF66408}">
      <dsp:nvSpPr>
        <dsp:cNvPr id="0" name=""/>
        <dsp:cNvSpPr/>
      </dsp:nvSpPr>
      <dsp:spPr>
        <a:xfrm>
          <a:off x="2367741" y="537091"/>
          <a:ext cx="94709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C35B26-4029-47B8-921E-F31F653C61EA}">
      <dsp:nvSpPr>
        <dsp:cNvPr id="0" name=""/>
        <dsp:cNvSpPr/>
      </dsp:nvSpPr>
      <dsp:spPr>
        <a:xfrm>
          <a:off x="2545322" y="562667"/>
          <a:ext cx="9293387" cy="51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 свойства зрительной памяти</a:t>
          </a:r>
          <a:endParaRPr lang="en-GB" sz="2400" kern="1200" dirty="0">
            <a:latin typeface="Times New Roman" panose="02020603050405020304" pitchFamily="18" charset="0"/>
            <a:cs typeface="Times New Roman" panose="02020603050405020304" pitchFamily="18" charset="0"/>
          </a:endParaRPr>
        </a:p>
      </dsp:txBody>
      <dsp:txXfrm>
        <a:off x="2545322" y="562667"/>
        <a:ext cx="9293387" cy="511515"/>
      </dsp:txXfrm>
    </dsp:sp>
    <dsp:sp modelId="{D7D02A3D-409B-4567-A59D-80DC6E7A7B37}">
      <dsp:nvSpPr>
        <dsp:cNvPr id="0" name=""/>
        <dsp:cNvSpPr/>
      </dsp:nvSpPr>
      <dsp:spPr>
        <a:xfrm>
          <a:off x="2367741" y="1074183"/>
          <a:ext cx="94709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49418-99A2-465A-B6A3-1428BBA28891}">
      <dsp:nvSpPr>
        <dsp:cNvPr id="0" name=""/>
        <dsp:cNvSpPr/>
      </dsp:nvSpPr>
      <dsp:spPr>
        <a:xfrm>
          <a:off x="2545322" y="1099759"/>
          <a:ext cx="9293387" cy="51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развитое эмоциональное отношение</a:t>
          </a:r>
          <a:endParaRPr lang="en-GB" sz="2400" kern="1200" dirty="0">
            <a:latin typeface="Times New Roman" panose="02020603050405020304" pitchFamily="18" charset="0"/>
            <a:cs typeface="Times New Roman" panose="02020603050405020304" pitchFamily="18" charset="0"/>
          </a:endParaRPr>
        </a:p>
      </dsp:txBody>
      <dsp:txXfrm>
        <a:off x="2545322" y="1099759"/>
        <a:ext cx="9293387" cy="511515"/>
      </dsp:txXfrm>
    </dsp:sp>
    <dsp:sp modelId="{8CC5885B-D394-4FD3-BE23-8F206CA4A222}">
      <dsp:nvSpPr>
        <dsp:cNvPr id="0" name=""/>
        <dsp:cNvSpPr/>
      </dsp:nvSpPr>
      <dsp:spPr>
        <a:xfrm>
          <a:off x="2367741" y="1611275"/>
          <a:ext cx="94709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8FBA4-9BAE-41AC-A4ED-C969BD79113D}">
      <dsp:nvSpPr>
        <dsp:cNvPr id="0" name=""/>
        <dsp:cNvSpPr/>
      </dsp:nvSpPr>
      <dsp:spPr>
        <a:xfrm>
          <a:off x="2545322" y="1636850"/>
          <a:ext cx="9293387" cy="511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наличие целенаправленности и волевых свойств художника</a:t>
          </a:r>
          <a:endParaRPr lang="en-GB" sz="2400" kern="1200" dirty="0">
            <a:latin typeface="Times New Roman" panose="02020603050405020304" pitchFamily="18" charset="0"/>
            <a:cs typeface="Times New Roman" panose="02020603050405020304" pitchFamily="18" charset="0"/>
          </a:endParaRPr>
        </a:p>
      </dsp:txBody>
      <dsp:txXfrm>
        <a:off x="2545322" y="1636850"/>
        <a:ext cx="9293387" cy="511515"/>
      </dsp:txXfrm>
    </dsp:sp>
    <dsp:sp modelId="{DAB91204-76D6-4847-9CD6-F095EEE10E4A}">
      <dsp:nvSpPr>
        <dsp:cNvPr id="0" name=""/>
        <dsp:cNvSpPr/>
      </dsp:nvSpPr>
      <dsp:spPr>
        <a:xfrm>
          <a:off x="2367741" y="2148366"/>
          <a:ext cx="94709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6DEF7E-C648-4DBC-996F-662C312197FB}">
      <dsp:nvSpPr>
        <dsp:cNvPr id="0" name=""/>
        <dsp:cNvSpPr/>
      </dsp:nvSpPr>
      <dsp:spPr>
        <a:xfrm>
          <a:off x="0" y="2175669"/>
          <a:ext cx="118387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3D42B-1022-4BCE-A8D4-5618B37FD73C}">
      <dsp:nvSpPr>
        <dsp:cNvPr id="0" name=""/>
        <dsp:cNvSpPr/>
      </dsp:nvSpPr>
      <dsp:spPr>
        <a:xfrm>
          <a:off x="0" y="2175669"/>
          <a:ext cx="2367742"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Опорные (вспомогательные)</a:t>
          </a:r>
          <a:endParaRPr lang="en-GB" sz="2400" kern="1200" dirty="0">
            <a:latin typeface="Times New Roman" panose="02020603050405020304" pitchFamily="18" charset="0"/>
            <a:cs typeface="Times New Roman" panose="02020603050405020304" pitchFamily="18" charset="0"/>
          </a:endParaRPr>
        </a:p>
      </dsp:txBody>
      <dsp:txXfrm>
        <a:off x="0" y="2175669"/>
        <a:ext cx="2367742" cy="2175669"/>
      </dsp:txXfrm>
    </dsp:sp>
    <dsp:sp modelId="{D7076F10-0DE5-473D-9180-BE02F54CDB04}">
      <dsp:nvSpPr>
        <dsp:cNvPr id="0" name=""/>
        <dsp:cNvSpPr/>
      </dsp:nvSpPr>
      <dsp:spPr>
        <a:xfrm>
          <a:off x="2545322" y="2226236"/>
          <a:ext cx="9293387" cy="101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природная чувствительность зрительного анализатора</a:t>
          </a:r>
          <a:endParaRPr lang="en-GB" sz="2400" kern="1200" dirty="0">
            <a:latin typeface="Times New Roman" panose="02020603050405020304" pitchFamily="18" charset="0"/>
            <a:cs typeface="Times New Roman" panose="02020603050405020304" pitchFamily="18" charset="0"/>
          </a:endParaRPr>
        </a:p>
      </dsp:txBody>
      <dsp:txXfrm>
        <a:off x="2545322" y="2226236"/>
        <a:ext cx="9293387" cy="1011346"/>
      </dsp:txXfrm>
    </dsp:sp>
    <dsp:sp modelId="{A1DF07FC-D142-410F-986D-433BB625A6D4}">
      <dsp:nvSpPr>
        <dsp:cNvPr id="0" name=""/>
        <dsp:cNvSpPr/>
      </dsp:nvSpPr>
      <dsp:spPr>
        <a:xfrm>
          <a:off x="2367741" y="3237582"/>
          <a:ext cx="94709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328A0D-B32D-4E4F-82D2-D252DBC4E516}">
      <dsp:nvSpPr>
        <dsp:cNvPr id="0" name=""/>
        <dsp:cNvSpPr/>
      </dsp:nvSpPr>
      <dsp:spPr>
        <a:xfrm>
          <a:off x="2545322" y="3288149"/>
          <a:ext cx="9293387" cy="101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a:latin typeface="Times New Roman" panose="02020603050405020304" pitchFamily="18" charset="0"/>
              <a:cs typeface="Times New Roman" panose="02020603050405020304" pitchFamily="18" charset="0"/>
            </a:rPr>
            <a:t> сенсомоторные качества художника</a:t>
          </a:r>
          <a:endParaRPr lang="en-GB" sz="2400" kern="1200" dirty="0">
            <a:latin typeface="Times New Roman" panose="02020603050405020304" pitchFamily="18" charset="0"/>
            <a:cs typeface="Times New Roman" panose="02020603050405020304" pitchFamily="18" charset="0"/>
          </a:endParaRPr>
        </a:p>
      </dsp:txBody>
      <dsp:txXfrm>
        <a:off x="2545322" y="3288149"/>
        <a:ext cx="9293387" cy="1011346"/>
      </dsp:txXfrm>
    </dsp:sp>
    <dsp:sp modelId="{27D995F5-30F2-4F10-BDDE-095CC105D8C9}">
      <dsp:nvSpPr>
        <dsp:cNvPr id="0" name=""/>
        <dsp:cNvSpPr/>
      </dsp:nvSpPr>
      <dsp:spPr>
        <a:xfrm>
          <a:off x="2367741" y="4299495"/>
          <a:ext cx="94709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E2603-1E32-4893-B74D-1FC4B2B45C30}" type="datetimeFigureOut">
              <a:rPr lang="en-GB" smtClean="0"/>
              <a:t>02/07/2025</a:t>
            </a:fld>
            <a:endParaRPr lang="en-GB"/>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B7D8D-601B-47A6-8FF6-C17CC10BBADA}" type="slidenum">
              <a:rPr lang="en-GB" smtClean="0"/>
              <a:t>‹#›</a:t>
            </a:fld>
            <a:endParaRPr lang="en-GB"/>
          </a:p>
        </p:txBody>
      </p:sp>
    </p:spTree>
    <p:extLst>
      <p:ext uri="{BB962C8B-B14F-4D97-AF65-F5344CB8AC3E}">
        <p14:creationId xmlns:p14="http://schemas.microsoft.com/office/powerpoint/2010/main" val="275054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fontAlgn="base"/>
            <a:r>
              <a:rPr lang="ru-RU" sz="1200" b="0" i="0" dirty="0">
                <a:solidFill>
                  <a:srgbClr val="000000"/>
                </a:solidFill>
                <a:effectLst/>
                <a:latin typeface="Times New Roman" panose="02020603050405020304" pitchFamily="18" charset="0"/>
              </a:rPr>
              <a:t>Творческая деятельность в современном обществе ценится очень высоко, а представители специальностей, связанных с творческой средой, пользуются все большей востребованностью.</a:t>
            </a:r>
            <a:endParaRPr lang="ru-RU" b="0" i="0" dirty="0">
              <a:solidFill>
                <a:srgbClr val="181818"/>
              </a:solidFill>
              <a:effectLst/>
              <a:latin typeface="Open Sans" panose="020B0604020202020204" pitchFamily="34" charset="0"/>
            </a:endParaRPr>
          </a:p>
          <a:p>
            <a:pPr indent="450215" algn="just" fontAlgn="base"/>
            <a:r>
              <a:rPr lang="ru-RU" sz="1200" b="0" i="0" dirty="0">
                <a:solidFill>
                  <a:srgbClr val="181818"/>
                </a:solidFill>
                <a:effectLst/>
                <a:latin typeface="Times New Roman" panose="02020603050405020304" pitchFamily="18" charset="0"/>
              </a:rPr>
              <a:t>А ведь развитие такого таланта следует начинать с детства, и если родители уделяют должное внимание этому направлению развития, то ребёнок находит своё истинное предназначение в жизни.</a:t>
            </a:r>
            <a:endParaRPr lang="ru-RU" b="0" i="0" dirty="0">
              <a:solidFill>
                <a:srgbClr val="181818"/>
              </a:solidFill>
              <a:effectLst/>
              <a:latin typeface="Open Sans" panose="020B0604020202020204" pitchFamily="34" charset="0"/>
            </a:endParaRPr>
          </a:p>
          <a:p>
            <a:pPr indent="450215" algn="just" fontAlgn="base"/>
            <a:r>
              <a:rPr lang="ru-RU" sz="1200" b="0" i="0" dirty="0">
                <a:solidFill>
                  <a:srgbClr val="000000"/>
                </a:solidFill>
                <a:effectLst/>
                <a:latin typeface="Times New Roman" panose="02020603050405020304" pitchFamily="18" charset="0"/>
              </a:rPr>
              <a:t>Зачастую большая часть внимания уделяется родителями развитию таких областей, как память, мышление или речь. Фантазия же и воображение остаются без поддержки, формируясь у малыша самостоятельно. Здесь всё зависит от того, насколько сильны природные задатки у маленького человечка.</a:t>
            </a:r>
            <a:endParaRPr lang="ru-RU" b="0" i="0" dirty="0">
              <a:solidFill>
                <a:srgbClr val="181818"/>
              </a:solidFill>
              <a:effectLst/>
              <a:latin typeface="Open Sans" panose="020B0604020202020204" pitchFamily="34" charset="0"/>
            </a:endParaRPr>
          </a:p>
          <a:p>
            <a:endParaRPr lang="en-GB" dirty="0"/>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a:t>
            </a:fld>
            <a:endParaRPr lang="en-GB"/>
          </a:p>
        </p:txBody>
      </p:sp>
    </p:spTree>
    <p:extLst>
      <p:ext uri="{BB962C8B-B14F-4D97-AF65-F5344CB8AC3E}">
        <p14:creationId xmlns:p14="http://schemas.microsoft.com/office/powerpoint/2010/main" val="622332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000000"/>
                </a:solidFill>
                <a:effectLst/>
                <a:latin typeface="verdana" panose="020B0604030504040204" pitchFamily="34" charset="0"/>
              </a:rPr>
              <a:t>В детском саду изобразительная деятельность включает такие виды занятий, как рисование, лепка, аппликация и конструирование. Каждый из этих видов имеет свои возможности в отображении впечатлений ребенка об окружающем мире. Поэтому общие задачи, стоящие перед изобразительной деятельностью, конкретизируются в зависимости от особенностей каждого вида, своеобразия материала и приемов работы с ним. </a:t>
            </a:r>
            <a:endParaRPr lang="en-GB" dirty="0"/>
          </a:p>
          <a:p>
            <a:endParaRPr lang="ru-RU" b="0" i="0" dirty="0">
              <a:solidFill>
                <a:srgbClr val="000000"/>
              </a:solidFill>
              <a:effectLst/>
              <a:latin typeface="verdana" panose="020B0604030504040204" pitchFamily="34" charset="0"/>
            </a:endParaRPr>
          </a:p>
          <a:p>
            <a:r>
              <a:rPr lang="ru-RU" b="0" i="0" dirty="0">
                <a:solidFill>
                  <a:srgbClr val="000000"/>
                </a:solidFill>
                <a:effectLst/>
                <a:latin typeface="verdana" panose="020B0604030504040204" pitchFamily="34" charset="0"/>
              </a:rPr>
              <a:t>Занятия по изобразительной деятельности, кроме выполнения учебных задач, являются важным средством всестороннего развития детей. Обучение рисованию, лепке, аппликации, конструированию способствует умственному, нравственному, эстетическому и физическому воспитанию дошкольников.</a:t>
            </a:r>
            <a:r>
              <a:rPr lang="ru-RU" dirty="0"/>
              <a:t/>
            </a:r>
            <a:br>
              <a:rPr lang="ru-RU" dirty="0"/>
            </a:br>
            <a:r>
              <a:rPr lang="ru-RU" b="0" i="0" dirty="0">
                <a:solidFill>
                  <a:srgbClr val="000000"/>
                </a:solidFill>
                <a:effectLst/>
                <a:latin typeface="verdana" panose="020B0604030504040204" pitchFamily="34" charset="0"/>
              </a:rPr>
              <a:t>Изобразительная деятельность тесно связана с познанием окружающей жизни. Вначале это непосредственное знакомство со свойствами материалов (бумаги, карандашей, красок, глины и т. д.), познание связи действий с полученным результатом. В дальнейшем ребенок продолжает приобретать знания об окружающих предметах, о материалах и оборудовании, однако его интерес к материалу будет обусловлен стремлением передать в изобразительной форме свои мысли, впечатления от окружающего мира.</a:t>
            </a:r>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10</a:t>
            </a:fld>
            <a:endParaRPr lang="en-GB"/>
          </a:p>
        </p:txBody>
      </p:sp>
    </p:spTree>
    <p:extLst>
      <p:ext uri="{BB962C8B-B14F-4D97-AF65-F5344CB8AC3E}">
        <p14:creationId xmlns:p14="http://schemas.microsoft.com/office/powerpoint/2010/main" val="219831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000000"/>
                </a:solidFill>
                <a:effectLst/>
                <a:latin typeface="verdana" panose="020B0604030504040204" pitchFamily="34" charset="0"/>
              </a:rPr>
              <a:t>В детском саду изобразительная деятельность включает такие виды занятий, как рисование, лепка, аппликация и конструирование. Каждый из этих видов имеет свои возможности в отображении впечатлений ребенка об окружающем мире. Поэтому общие задачи, стоящие перед изобразительной деятельностью, конкретизируются в зависимости от особенностей каждого вида, своеобразия материала и приемов работы с ним. </a:t>
            </a:r>
          </a:p>
          <a:p>
            <a:endParaRPr lang="ru-RU" b="0" i="0" dirty="0">
              <a:solidFill>
                <a:srgbClr val="000000"/>
              </a:solidFill>
              <a:effectLst/>
              <a:latin typeface="verdana" panose="020B0604030504040204" pitchFamily="34" charset="0"/>
            </a:endParaRPr>
          </a:p>
          <a:p>
            <a:pPr marL="0" indent="0">
              <a:buNone/>
            </a:pPr>
            <a:r>
              <a:rPr lang="ru-RU" sz="1200" b="1" i="0" dirty="0">
                <a:solidFill>
                  <a:srgbClr val="333333"/>
                </a:solidFill>
                <a:effectLst/>
                <a:latin typeface="Times New Roman" panose="02020603050405020304" pitchFamily="18" charset="0"/>
                <a:cs typeface="Times New Roman" panose="02020603050405020304" pitchFamily="18" charset="0"/>
              </a:rPr>
              <a:t>Цель: </a:t>
            </a:r>
            <a:r>
              <a:rPr lang="ru-RU" sz="1200" b="0" i="0" dirty="0">
                <a:solidFill>
                  <a:srgbClr val="333333"/>
                </a:solidFill>
                <a:effectLst/>
                <a:latin typeface="Times New Roman" panose="02020603050405020304" pitchFamily="18" charset="0"/>
                <a:cs typeface="Times New Roman" panose="02020603050405020304" pitchFamily="18" charset="0"/>
              </a:rPr>
              <a:t>познакомить родителей с приемами и способами изображения, научить использовать знания и умения в работе с детьми в домашних условиях. </a:t>
            </a:r>
          </a:p>
          <a:p>
            <a:pPr marL="0" indent="0" algn="just">
              <a:buNone/>
            </a:pPr>
            <a:r>
              <a:rPr lang="ru-RU" sz="1200" b="1" i="0" dirty="0">
                <a:solidFill>
                  <a:srgbClr val="333333"/>
                </a:solidFill>
                <a:effectLst/>
                <a:latin typeface="Times New Roman" panose="02020603050405020304" pitchFamily="18" charset="0"/>
                <a:cs typeface="Times New Roman" panose="02020603050405020304" pitchFamily="18" charset="0"/>
              </a:rPr>
              <a:t>Задачи:</a:t>
            </a:r>
            <a:endParaRPr lang="ru-RU" sz="1200" b="0" i="0" dirty="0">
              <a:solidFill>
                <a:srgbClr val="333333"/>
              </a:solidFill>
              <a:effectLst/>
              <a:latin typeface="Times New Roman" panose="02020603050405020304" pitchFamily="18" charset="0"/>
              <a:cs typeface="Times New Roman" panose="02020603050405020304" pitchFamily="18" charset="0"/>
            </a:endParaRPr>
          </a:p>
          <a:p>
            <a:pPr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Познакомить родителей с нетрадиционными приемами и техниками работы по художественно-эстетическому и декоративно-прикладному творчеству.</a:t>
            </a:r>
          </a:p>
          <a:p>
            <a:pPr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Подводить родителей к созданию выразительных образов при изображении предметов и явлений окружающей деятельности.</a:t>
            </a:r>
          </a:p>
          <a:p>
            <a:pPr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Развивать мелкую мускулатуру рук ребенка.</a:t>
            </a:r>
          </a:p>
          <a:p>
            <a:pPr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Развивать умение достаточно хорошо владеть устной речью, выражать свои мысли и желания.</a:t>
            </a:r>
          </a:p>
          <a:p>
            <a:pPr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Воспитывать у родителей интерес к изобразительной деятельности.</a:t>
            </a:r>
          </a:p>
          <a:p>
            <a:pPr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Развивать творчество и фантазию, наблюдательность, воображение, ассоциативное мышление.</a:t>
            </a:r>
          </a:p>
          <a:p>
            <a:pPr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Воспитывать культуру деятельности, формировать навыки сотрудничества.</a:t>
            </a:r>
          </a:p>
          <a:p>
            <a:pPr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Повышать педагогическое мастерство родителей.</a:t>
            </a: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11</a:t>
            </a:fld>
            <a:endParaRPr lang="en-GB"/>
          </a:p>
        </p:txBody>
      </p:sp>
    </p:spTree>
    <p:extLst>
      <p:ext uri="{BB962C8B-B14F-4D97-AF65-F5344CB8AC3E}">
        <p14:creationId xmlns:p14="http://schemas.microsoft.com/office/powerpoint/2010/main" val="84654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b="1" i="1" dirty="0">
                <a:solidFill>
                  <a:srgbClr val="333333"/>
                </a:solidFill>
                <a:effectLst/>
                <a:latin typeface="Times New Roman" panose="02020603050405020304" pitchFamily="18" charset="0"/>
              </a:rPr>
              <a:t>Предварительная работа:</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Организация пространства для проведения «Мастер — класса».</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Выставка творческих работ детей в технике </a:t>
            </a:r>
            <a:r>
              <a:rPr lang="ru-RU" b="0" i="0" dirty="0" err="1">
                <a:solidFill>
                  <a:srgbClr val="333333"/>
                </a:solidFill>
                <a:effectLst/>
                <a:latin typeface="Times New Roman" panose="02020603050405020304" pitchFamily="18" charset="0"/>
              </a:rPr>
              <a:t>пластилинографии</a:t>
            </a:r>
            <a:r>
              <a:rPr lang="ru-RU" b="0" i="0" dirty="0">
                <a:solidFill>
                  <a:srgbClr val="333333"/>
                </a:solidFill>
                <a:effectLst/>
                <a:latin typeface="Times New Roman" panose="02020603050405020304" pitchFamily="18" charset="0"/>
              </a:rPr>
              <a:t>.</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Подготовка наглядного материала: образцы поделок из коктейльных трубочек с элементами </a:t>
            </a:r>
            <a:r>
              <a:rPr lang="ru-RU" b="0" i="0" dirty="0" err="1">
                <a:solidFill>
                  <a:srgbClr val="333333"/>
                </a:solidFill>
                <a:effectLst/>
                <a:latin typeface="Times New Roman" panose="02020603050405020304" pitchFamily="18" charset="0"/>
              </a:rPr>
              <a:t>пластилинографии</a:t>
            </a:r>
            <a:r>
              <a:rPr lang="ru-RU" b="0" i="0" dirty="0">
                <a:solidFill>
                  <a:srgbClr val="333333"/>
                </a:solidFill>
                <a:effectLst/>
                <a:latin typeface="Times New Roman" panose="02020603050405020304" pitchFamily="18" charset="0"/>
              </a:rPr>
              <a:t>.</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Составление конспекта, нахождение необходимого методического материала.</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Организация родителей на практическое занятие «Мастер — класс».</a:t>
            </a:r>
            <a:endParaRPr lang="ru-RU" b="0" i="0" dirty="0">
              <a:solidFill>
                <a:srgbClr val="333333"/>
              </a:solidFill>
              <a:effectLst/>
              <a:latin typeface="helvetica neue"/>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12</a:t>
            </a:fld>
            <a:endParaRPr lang="en-GB"/>
          </a:p>
        </p:txBody>
      </p:sp>
    </p:spTree>
    <p:extLst>
      <p:ext uri="{BB962C8B-B14F-4D97-AF65-F5344CB8AC3E}">
        <p14:creationId xmlns:p14="http://schemas.microsoft.com/office/powerpoint/2010/main" val="67113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b="1" i="1" dirty="0">
                <a:solidFill>
                  <a:srgbClr val="333333"/>
                </a:solidFill>
                <a:effectLst/>
                <a:latin typeface="Times New Roman" panose="02020603050405020304" pitchFamily="18" charset="0"/>
              </a:rPr>
              <a:t>Оборудование:</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рабочее место для каждого родителя;</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пластилин разноцветный;</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цветной и белый картон формат А 4;</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ножницы;</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простой карандаш;</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подставки для работы с пластилином;</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разноцветные коктейльные трубочки;</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влажные салфетки;</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ноутбук;</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 мультимедийное оборудование.</a:t>
            </a:r>
            <a:endParaRPr lang="ru-RU" b="0" i="0" dirty="0">
              <a:solidFill>
                <a:srgbClr val="333333"/>
              </a:solidFill>
              <a:effectLst/>
              <a:latin typeface="helvetica neue"/>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13</a:t>
            </a:fld>
            <a:endParaRPr lang="en-GB"/>
          </a:p>
        </p:txBody>
      </p:sp>
    </p:spTree>
    <p:extLst>
      <p:ext uri="{BB962C8B-B14F-4D97-AF65-F5344CB8AC3E}">
        <p14:creationId xmlns:p14="http://schemas.microsoft.com/office/powerpoint/2010/main" val="63031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r>
              <a:rPr lang="ru-RU" sz="1800" b="0" i="0" dirty="0">
                <a:solidFill>
                  <a:srgbClr val="181818"/>
                </a:solidFill>
                <a:effectLst/>
                <a:latin typeface="Open Sans" panose="020B0606030504020204" pitchFamily="34" charset="0"/>
              </a:rPr>
              <a:t>Рисование – один из любимых видов детской деятельности. Как  правило,</a:t>
            </a:r>
            <a:endParaRPr lang="ru-RU" b="0" i="0" dirty="0">
              <a:solidFill>
                <a:srgbClr val="181818"/>
              </a:solidFill>
              <a:effectLst/>
              <a:latin typeface="Open Sans" panose="020B0606030504020204" pitchFamily="34" charset="0"/>
            </a:endParaRPr>
          </a:p>
          <a:p>
            <a:pPr algn="just"/>
            <a:r>
              <a:rPr lang="ru-RU" sz="1800" b="0" i="0" dirty="0">
                <a:solidFill>
                  <a:srgbClr val="181818"/>
                </a:solidFill>
                <a:effectLst/>
                <a:latin typeface="Open Sans" panose="020B0606030504020204" pitchFamily="34" charset="0"/>
              </a:rPr>
              <a:t>дети с удовольствием берутся за любые  традиционные  и нетрадиционные  средства и рисуют.</a:t>
            </a:r>
            <a:endParaRPr lang="ru-RU" b="0" i="0" dirty="0">
              <a:solidFill>
                <a:srgbClr val="181818"/>
              </a:solidFill>
              <a:effectLst/>
              <a:latin typeface="Open Sans" panose="020B0606030504020204" pitchFamily="34" charset="0"/>
            </a:endParaRPr>
          </a:p>
          <a:p>
            <a:pPr algn="just"/>
            <a:r>
              <a:rPr lang="ru-RU" sz="1800" b="0" i="0" dirty="0">
                <a:solidFill>
                  <a:srgbClr val="181818"/>
                </a:solidFill>
                <a:effectLst/>
                <a:latin typeface="Open Sans" panose="020B0606030504020204" pitchFamily="34" charset="0"/>
              </a:rPr>
              <a:t>Изобразительная деятельность является средством умственного, графико-моторного, эмоционально-эстетического, волевого развития. В рисовании совершенствуются все психические процессы: зрительное восприятие, представление, воображение, память, мыслительные операции.</a:t>
            </a:r>
            <a:endParaRPr lang="ru-RU" b="0" i="0" dirty="0">
              <a:solidFill>
                <a:srgbClr val="181818"/>
              </a:solidFill>
              <a:effectLst/>
              <a:latin typeface="Open Sans" panose="020B0606030504020204" pitchFamily="34" charset="0"/>
            </a:endParaRPr>
          </a:p>
          <a:p>
            <a:endParaRPr lang="ru-RU" dirty="0"/>
          </a:p>
          <a:p>
            <a:pPr indent="0" algn="just">
              <a:buNone/>
            </a:pPr>
            <a:r>
              <a:rPr lang="ru-RU" sz="1200" b="1" i="0" dirty="0">
                <a:solidFill>
                  <a:srgbClr val="000000"/>
                </a:solidFill>
                <a:effectLst/>
                <a:latin typeface="Times New Roman" panose="02020603050405020304" pitchFamily="18" charset="0"/>
                <a:cs typeface="Times New Roman" panose="02020603050405020304" pitchFamily="18" charset="0"/>
              </a:rPr>
              <a:t>Цель:</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вовлечение родителей в совместную деятельность с детьми.</a:t>
            </a:r>
            <a:endParaRPr lang="ru-RU" sz="1200" dirty="0">
              <a:solidFill>
                <a:srgbClr val="000000"/>
              </a:solidFill>
              <a:latin typeface="Times New Roman" panose="02020603050405020304" pitchFamily="18" charset="0"/>
              <a:cs typeface="Times New Roman" panose="02020603050405020304" pitchFamily="18" charset="0"/>
            </a:endParaRPr>
          </a:p>
          <a:p>
            <a:pPr indent="0" algn="just">
              <a:buNone/>
            </a:pPr>
            <a:r>
              <a:rPr lang="ru-RU" sz="1200" b="1" i="0" u="none" strike="noStrike" dirty="0">
                <a:solidFill>
                  <a:srgbClr val="000000"/>
                </a:solidFill>
                <a:effectLst/>
                <a:latin typeface="Times New Roman" panose="02020603050405020304" pitchFamily="18" charset="0"/>
                <a:cs typeface="Times New Roman" panose="02020603050405020304" pitchFamily="18" charset="0"/>
              </a:rPr>
              <a:t>Задачи:</a:t>
            </a:r>
          </a:p>
          <a:p>
            <a:pPr marL="685800" indent="-457200" algn="just">
              <a:buFont typeface="+mj-lt"/>
              <a:buAutoNum type="arabicPeriod"/>
            </a:pPr>
            <a:r>
              <a:rPr lang="ru-RU" sz="1200" b="0" i="0" u="none" strike="noStrike" dirty="0">
                <a:solidFill>
                  <a:srgbClr val="000000"/>
                </a:solidFill>
                <a:effectLst/>
                <a:latin typeface="Times New Roman" panose="02020603050405020304" pitchFamily="18" charset="0"/>
                <a:cs typeface="Times New Roman" panose="02020603050405020304" pitchFamily="18" charset="0"/>
              </a:rPr>
              <a:t>Формировать у родителей умение организовывать совместную творческую    деятельность с детьми старшего дошкольного возраста через использование нетрадиционных техник рисования;</a:t>
            </a:r>
            <a:endParaRPr lang="ru-RU" sz="1200" b="0" i="0" dirty="0">
              <a:solidFill>
                <a:srgbClr val="000000"/>
              </a:solidFill>
              <a:effectLst/>
              <a:latin typeface="Times New Roman" panose="02020603050405020304" pitchFamily="18" charset="0"/>
              <a:cs typeface="Times New Roman" panose="02020603050405020304" pitchFamily="18" charset="0"/>
            </a:endParaRPr>
          </a:p>
          <a:p>
            <a:pPr marL="685800" indent="-457200" algn="just">
              <a:buFont typeface="+mj-lt"/>
              <a:buAutoNum type="arabicPeriod"/>
            </a:pPr>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Развивать внутрисемейные связи, эмоциональное позитивное семейное общение, умение находить общие интересы и занятия;</a:t>
            </a:r>
            <a:endParaRPr lang="ru-RU" sz="1200" b="0" i="0" dirty="0">
              <a:solidFill>
                <a:srgbClr val="000000"/>
              </a:solidFill>
              <a:effectLst/>
              <a:latin typeface="Times New Roman" panose="02020603050405020304" pitchFamily="18" charset="0"/>
              <a:cs typeface="Times New Roman" panose="02020603050405020304" pitchFamily="18" charset="0"/>
            </a:endParaRPr>
          </a:p>
          <a:p>
            <a:pPr marL="685800" indent="-457200" algn="just">
              <a:buFont typeface="+mj-lt"/>
              <a:buAutoNum type="arabicPeriod"/>
            </a:pPr>
            <a:r>
              <a:rPr lang="ru-RU" sz="1200" dirty="0">
                <a:solidFill>
                  <a:srgbClr val="000000"/>
                </a:solidFill>
                <a:latin typeface="Times New Roman" panose="02020603050405020304" pitchFamily="18" charset="0"/>
                <a:cs typeface="Times New Roman" panose="02020603050405020304" pitchFamily="18" charset="0"/>
              </a:rPr>
              <a:t>А</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пробировать новые нетрадиционные формы работы с семьей, как фактор позитивного эмоционального развития ребенка</a:t>
            </a:r>
          </a:p>
          <a:p>
            <a:pPr marL="685800" indent="-457200"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Развивать умение достаточно хорошо владеть устной речью, выражать свои мысли и желания.</a:t>
            </a:r>
          </a:p>
          <a:p>
            <a:pPr marL="685800" indent="-457200"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Воспитывать у родителей интерес к изобразительной деятельности.</a:t>
            </a:r>
          </a:p>
          <a:p>
            <a:pPr marL="685800" indent="-457200"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Развивать творчество и фантазию, наблюдательность, воображение, ассоциативное мышление.</a:t>
            </a:r>
          </a:p>
          <a:p>
            <a:pPr marL="685800" indent="-457200"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Воспитывать культуру деятельности, формировать навыки сотрудничества.</a:t>
            </a:r>
          </a:p>
          <a:p>
            <a:pPr marL="685800" indent="-457200" algn="just">
              <a:buFont typeface="+mj-lt"/>
              <a:buAutoNum type="arabicPeriod"/>
            </a:pPr>
            <a:r>
              <a:rPr lang="ru-RU" sz="1200" b="0" i="0" dirty="0">
                <a:solidFill>
                  <a:srgbClr val="333333"/>
                </a:solidFill>
                <a:effectLst/>
                <a:latin typeface="Times New Roman" panose="02020603050405020304" pitchFamily="18" charset="0"/>
                <a:cs typeface="Times New Roman" panose="02020603050405020304" pitchFamily="18" charset="0"/>
              </a:rPr>
              <a:t>Повышать педагогическое мастерство родителей.</a:t>
            </a: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14</a:t>
            </a:fld>
            <a:endParaRPr lang="en-GB"/>
          </a:p>
        </p:txBody>
      </p:sp>
    </p:spTree>
    <p:extLst>
      <p:ext uri="{BB962C8B-B14F-4D97-AF65-F5344CB8AC3E}">
        <p14:creationId xmlns:p14="http://schemas.microsoft.com/office/powerpoint/2010/main" val="65276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lgn="just"/>
            <a:r>
              <a:rPr lang="ru-RU" sz="1800" b="1" i="0" u="none" strike="noStrike" dirty="0">
                <a:solidFill>
                  <a:srgbClr val="000000"/>
                </a:solidFill>
                <a:effectLst/>
                <a:latin typeface="Times New Roman" panose="02020603050405020304" pitchFamily="18" charset="0"/>
              </a:rPr>
              <a:t>Оборудование:</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рабочее место для каждого ребенка с родителем;</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альбомные листы;</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гуашь 12 цветов;</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влажные и бумажные салфетки на каждого ребенка и родителя;</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листья сухие;</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кисточки;</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баночки для кистей;</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CD - проигрыватель;</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запись спокойной мелодии для фона;</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коктейльные трубочки;</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листы китайской капусты;</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зубные щетки;</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ватные палочки;</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пена для бритья;</a:t>
            </a:r>
            <a:endParaRPr lang="ru-RU" sz="1800" b="0" i="0" dirty="0">
              <a:solidFill>
                <a:srgbClr val="000000"/>
              </a:solidFill>
              <a:effectLst/>
              <a:latin typeface="Calibri" panose="020F0502020204030204" pitchFamily="34" charset="0"/>
            </a:endParaRPr>
          </a:p>
          <a:p>
            <a:pPr indent="228600" algn="just"/>
            <a:r>
              <a:rPr lang="ru-RU" sz="1800" b="0" i="0" u="none" strike="noStrike" dirty="0">
                <a:solidFill>
                  <a:srgbClr val="000000"/>
                </a:solidFill>
                <a:effectLst/>
                <a:latin typeface="Times New Roman" panose="02020603050405020304" pitchFamily="18" charset="0"/>
              </a:rPr>
              <a:t>- баночки с водой.</a:t>
            </a:r>
            <a:endParaRPr lang="ru-RU" sz="1800" b="0" i="0" dirty="0">
              <a:solidFill>
                <a:srgbClr val="000000"/>
              </a:solidFill>
              <a:effectLst/>
              <a:latin typeface="Calibri" panose="020F0502020204030204" pitchFamily="34" charset="0"/>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15</a:t>
            </a:fld>
            <a:endParaRPr lang="en-GB"/>
          </a:p>
        </p:txBody>
      </p:sp>
    </p:spTree>
    <p:extLst>
      <p:ext uri="{BB962C8B-B14F-4D97-AF65-F5344CB8AC3E}">
        <p14:creationId xmlns:p14="http://schemas.microsoft.com/office/powerpoint/2010/main" val="70333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850" algn="just"/>
            <a:r>
              <a:rPr lang="ru-RU" sz="1800" b="1" i="0" u="none" strike="noStrike" dirty="0">
                <a:solidFill>
                  <a:srgbClr val="000000"/>
                </a:solidFill>
                <a:effectLst/>
                <a:latin typeface="Times New Roman" panose="02020603050405020304" pitchFamily="18" charset="0"/>
              </a:rPr>
              <a:t>1. Первая техника – «монотипия пейзажная».</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Монотипия (от моно, греч. — отпечаток) — вид печатной графики. Техника монотипии заключается в нанесении красок от руки на идеально гладкую поверхность печатной формы с последующим печатанием на станке; полученный на бумаге оттиск всегда бывает единственным, уникальным.</a:t>
            </a:r>
            <a:endParaRPr lang="ru-RU" sz="1800" b="0" i="0" dirty="0">
              <a:solidFill>
                <a:srgbClr val="000000"/>
              </a:solidFill>
              <a:effectLst/>
              <a:latin typeface="Calibri" panose="020F0502020204030204" pitchFamily="34" charset="0"/>
            </a:endParaRPr>
          </a:p>
          <a:p>
            <a:pPr indent="450850" algn="just"/>
            <a:r>
              <a:rPr lang="ru-RU" sz="1800" b="1" i="0" dirty="0">
                <a:solidFill>
                  <a:srgbClr val="000000"/>
                </a:solidFill>
                <a:effectLst/>
                <a:latin typeface="Times New Roman" panose="02020603050405020304" pitchFamily="18" charset="0"/>
              </a:rPr>
              <a:t>Необходимые материалы:</a:t>
            </a:r>
            <a:r>
              <a:rPr lang="ru-RU" sz="1800" b="0" i="0" u="none" strike="noStrike" dirty="0">
                <a:solidFill>
                  <a:srgbClr val="000000"/>
                </a:solidFill>
                <a:effectLst/>
                <a:latin typeface="Times New Roman" panose="02020603050405020304" pitchFamily="18" charset="0"/>
              </a:rPr>
              <a:t> бумага, кисти, гуашь.</a:t>
            </a:r>
            <a:endParaRPr lang="ru-RU" sz="1800" b="0" i="0" dirty="0">
              <a:solidFill>
                <a:srgbClr val="000000"/>
              </a:solidFill>
              <a:effectLst/>
              <a:latin typeface="Calibri" panose="020F0502020204030204" pitchFamily="34" charset="0"/>
            </a:endParaRPr>
          </a:p>
          <a:p>
            <a:pPr indent="450850" algn="just"/>
            <a:r>
              <a:rPr lang="ru-RU" sz="1800" b="1" i="0" dirty="0">
                <a:solidFill>
                  <a:srgbClr val="000000"/>
                </a:solidFill>
                <a:effectLst/>
                <a:latin typeface="Times New Roman" panose="02020603050405020304" pitchFamily="18" charset="0"/>
              </a:rPr>
              <a:t>Этап работы:</a:t>
            </a:r>
            <a:r>
              <a:rPr lang="ru-RU" sz="1800" b="0" i="0" u="none" strike="noStrike" dirty="0">
                <a:solidFill>
                  <a:srgbClr val="000000"/>
                </a:solidFill>
                <a:effectLst/>
                <a:latin typeface="Times New Roman" panose="02020603050405020304" pitchFamily="18" charset="0"/>
              </a:rPr>
              <a:t> складываем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a:t>
            </a:r>
            <a:endParaRPr lang="ru-RU" sz="1800" b="0" i="0" dirty="0">
              <a:solidFill>
                <a:srgbClr val="000000"/>
              </a:solidFill>
              <a:effectLst/>
              <a:latin typeface="Calibri" panose="020F0502020204030204" pitchFamily="34" charset="0"/>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17</a:t>
            </a:fld>
            <a:endParaRPr lang="en-GB"/>
          </a:p>
        </p:txBody>
      </p:sp>
    </p:spTree>
    <p:extLst>
      <p:ext uri="{BB962C8B-B14F-4D97-AF65-F5344CB8AC3E}">
        <p14:creationId xmlns:p14="http://schemas.microsoft.com/office/powerpoint/2010/main" val="259679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850" algn="just"/>
            <a:r>
              <a:rPr lang="ru-RU" sz="1800" b="1" i="0" dirty="0">
                <a:solidFill>
                  <a:srgbClr val="000000"/>
                </a:solidFill>
                <a:effectLst/>
                <a:latin typeface="Times New Roman" panose="02020603050405020304" pitchFamily="18" charset="0"/>
              </a:rPr>
              <a:t>«</a:t>
            </a:r>
            <a:r>
              <a:rPr lang="ru-RU" sz="1800" b="1" i="0" dirty="0" err="1">
                <a:solidFill>
                  <a:srgbClr val="000000"/>
                </a:solidFill>
                <a:effectLst/>
                <a:latin typeface="Times New Roman" panose="02020603050405020304" pitchFamily="18" charset="0"/>
              </a:rPr>
              <a:t>кляксография</a:t>
            </a:r>
            <a:r>
              <a:rPr lang="ru-RU" sz="1800" b="1" i="0" dirty="0">
                <a:solidFill>
                  <a:srgbClr val="000000"/>
                </a:solidFill>
                <a:effectLst/>
                <a:latin typeface="Times New Roman" panose="02020603050405020304" pitchFamily="18" charset="0"/>
              </a:rPr>
              <a:t> с трубочкой».</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С помощью этой техники мы выполним стволы деревьев, для нашего пейзажа.</a:t>
            </a:r>
            <a:endParaRPr lang="ru-RU" sz="1800" b="0" i="0" dirty="0">
              <a:solidFill>
                <a:srgbClr val="000000"/>
              </a:solidFill>
              <a:effectLst/>
              <a:latin typeface="Calibri" panose="020F0502020204030204" pitchFamily="34" charset="0"/>
            </a:endParaRPr>
          </a:p>
          <a:p>
            <a:pPr indent="450850" algn="just"/>
            <a:r>
              <a:rPr lang="ru-RU" sz="1800" b="0" i="0" u="none" strike="noStrike" dirty="0" err="1">
                <a:solidFill>
                  <a:srgbClr val="000000"/>
                </a:solidFill>
                <a:effectLst/>
                <a:latin typeface="Times New Roman" panose="02020603050405020304" pitchFamily="18" charset="0"/>
              </a:rPr>
              <a:t>Кляксография</a:t>
            </a:r>
            <a:r>
              <a:rPr lang="ru-RU" sz="1800" b="0" i="0" u="none" strike="noStrike" dirty="0">
                <a:solidFill>
                  <a:srgbClr val="000000"/>
                </a:solidFill>
                <a:effectLst/>
                <a:latin typeface="Times New Roman" panose="02020603050405020304" pitchFamily="18" charset="0"/>
              </a:rPr>
              <a:t> — это способ рисования с помощью различных клякс.</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В каждой кляксе</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Кто-то есть,</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Если в кляксу</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Кистью влезть.</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Можно в трубочку подуть</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И увидеть, что произойдет!</a:t>
            </a:r>
            <a:endParaRPr lang="ru-RU" sz="1800" b="0" i="0" dirty="0">
              <a:solidFill>
                <a:srgbClr val="000000"/>
              </a:solidFill>
              <a:effectLst/>
              <a:latin typeface="Calibri" panose="020F0502020204030204" pitchFamily="34" charset="0"/>
            </a:endParaRPr>
          </a:p>
          <a:p>
            <a:pPr indent="450850" algn="just"/>
            <a:r>
              <a:rPr lang="ru-RU" sz="1800" b="1" i="0" u="none" strike="noStrike" dirty="0">
                <a:solidFill>
                  <a:srgbClr val="000000"/>
                </a:solidFill>
                <a:effectLst/>
                <a:latin typeface="Times New Roman" panose="02020603050405020304" pitchFamily="18" charset="0"/>
              </a:rPr>
              <a:t>Технология выполнения:</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1) Зачерпнуть пластиковой ложечкой (пипеткой) краску, вылить (капнуть) её на лист бумаги, делая небольшое пятно (капельку).</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2) Коктейльной трубочкой выдуваем кляксу снизу-вверх в разные направления так, чтобы её конец не касался ни пятна, ни бумаги.</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3) Когда клякса разделится на несколько побегов (веточек) – выдуваем их по отдельности в нужном направлении.</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 4) Для получения более мелких веточек каждую большую ветку выдуваем быстрыми движениями трубочки вправо-влево, вверх-вниз.</a:t>
            </a:r>
            <a:endParaRPr lang="ru-RU" sz="1800" b="0" i="0" dirty="0">
              <a:solidFill>
                <a:srgbClr val="000000"/>
              </a:solidFill>
              <a:effectLst/>
              <a:latin typeface="Calibri" panose="020F0502020204030204" pitchFamily="34" charset="0"/>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18</a:t>
            </a:fld>
            <a:endParaRPr lang="en-GB"/>
          </a:p>
        </p:txBody>
      </p:sp>
    </p:spTree>
    <p:extLst>
      <p:ext uri="{BB962C8B-B14F-4D97-AF65-F5344CB8AC3E}">
        <p14:creationId xmlns:p14="http://schemas.microsoft.com/office/powerpoint/2010/main" val="90709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850" algn="just"/>
            <a:r>
              <a:rPr lang="ru-RU" sz="1800" b="1" i="0" u="none" strike="noStrike" dirty="0">
                <a:solidFill>
                  <a:srgbClr val="000000"/>
                </a:solidFill>
                <a:effectLst/>
                <a:latin typeface="Times New Roman" panose="02020603050405020304" pitchFamily="18" charset="0"/>
              </a:rPr>
              <a:t>техника «</a:t>
            </a:r>
            <a:r>
              <a:rPr lang="ru-RU" sz="1800" b="1" i="0" u="none" strike="noStrike" dirty="0" err="1">
                <a:solidFill>
                  <a:srgbClr val="000000"/>
                </a:solidFill>
                <a:effectLst/>
                <a:latin typeface="Times New Roman" panose="02020603050405020304" pitchFamily="18" charset="0"/>
              </a:rPr>
              <a:t>набрызг</a:t>
            </a:r>
            <a:r>
              <a:rPr lang="ru-RU" sz="1800" b="1" i="0" u="none" strike="noStrike" dirty="0">
                <a:solidFill>
                  <a:srgbClr val="000000"/>
                </a:solidFill>
                <a:effectLst/>
                <a:latin typeface="Times New Roman" panose="02020603050405020304" pitchFamily="18" charset="0"/>
              </a:rPr>
              <a:t>».</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Достаточно простой в применении является техника “</a:t>
            </a:r>
            <a:r>
              <a:rPr lang="ru-RU" sz="1800" b="0" i="0" u="none" strike="noStrike" dirty="0" err="1">
                <a:solidFill>
                  <a:srgbClr val="000000"/>
                </a:solidFill>
                <a:effectLst/>
                <a:latin typeface="Times New Roman" panose="02020603050405020304" pitchFamily="18" charset="0"/>
              </a:rPr>
              <a:t>набрызг</a:t>
            </a:r>
            <a:r>
              <a:rPr lang="ru-RU" sz="1800" b="0" i="0" u="none" strike="noStrike" dirty="0">
                <a:solidFill>
                  <a:srgbClr val="000000"/>
                </a:solidFill>
                <a:effectLst/>
                <a:latin typeface="Times New Roman" panose="02020603050405020304" pitchFamily="18" charset="0"/>
              </a:rPr>
              <a:t>”. Ее суть состоит в разбрызгивании капель краски. У детей она может получиться не сразу, но, несмотря на это, работа приносит удовлетворение. Для рисования в технике “</a:t>
            </a:r>
            <a:r>
              <a:rPr lang="ru-RU" sz="1800" b="0" i="0" u="none" strike="noStrike" dirty="0" err="1">
                <a:solidFill>
                  <a:srgbClr val="000000"/>
                </a:solidFill>
                <a:effectLst/>
                <a:latin typeface="Times New Roman" panose="02020603050405020304" pitchFamily="18" charset="0"/>
              </a:rPr>
              <a:t>набрызг</a:t>
            </a:r>
            <a:r>
              <a:rPr lang="ru-RU" sz="1800" b="0" i="0" u="none" strike="noStrike" dirty="0">
                <a:solidFill>
                  <a:srgbClr val="000000"/>
                </a:solidFill>
                <a:effectLst/>
                <a:latin typeface="Times New Roman" panose="02020603050405020304" pitchFamily="18" charset="0"/>
              </a:rPr>
              <a:t>” требуются акварельные краски или гуашь, зубная щетка и стека, плоская палочка, карандаш, пластиковая линейка или расческа (по выбору).</a:t>
            </a:r>
            <a:endParaRPr lang="ru-RU" sz="1800" b="0" i="0" dirty="0">
              <a:solidFill>
                <a:srgbClr val="000000"/>
              </a:solidFill>
              <a:effectLst/>
              <a:latin typeface="Calibri" panose="020F0502020204030204" pitchFamily="34" charset="0"/>
            </a:endParaRPr>
          </a:p>
          <a:p>
            <a:pPr indent="450850" algn="just"/>
            <a:r>
              <a:rPr lang="ru-RU" sz="1800" b="1" i="0" dirty="0">
                <a:solidFill>
                  <a:srgbClr val="000000"/>
                </a:solidFill>
                <a:effectLst/>
                <a:latin typeface="Times New Roman" panose="02020603050405020304" pitchFamily="18" charset="0"/>
              </a:rPr>
              <a:t>Этапы работы</a:t>
            </a:r>
            <a:r>
              <a:rPr lang="ru-RU" sz="1800" b="0" i="0" u="none" strike="noStrike" dirty="0">
                <a:solidFill>
                  <a:srgbClr val="000000"/>
                </a:solidFill>
                <a:effectLst/>
                <a:latin typeface="Times New Roman" panose="02020603050405020304" pitchFamily="18" charset="0"/>
              </a:rPr>
              <a:t> в технике “</a:t>
            </a:r>
            <a:r>
              <a:rPr lang="ru-RU" sz="1800" b="0" i="0" u="none" strike="noStrike" dirty="0" err="1">
                <a:solidFill>
                  <a:srgbClr val="000000"/>
                </a:solidFill>
                <a:effectLst/>
                <a:latin typeface="Times New Roman" panose="02020603050405020304" pitchFamily="18" charset="0"/>
              </a:rPr>
              <a:t>набрызг</a:t>
            </a:r>
            <a:r>
              <a:rPr lang="ru-RU" sz="1800" b="0" i="0" u="none" strike="noStrike" dirty="0">
                <a:solidFill>
                  <a:srgbClr val="000000"/>
                </a:solidFill>
                <a:effectLst/>
                <a:latin typeface="Times New Roman" panose="02020603050405020304" pitchFamily="18" charset="0"/>
              </a:rPr>
              <a:t>”:</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1) Смочить щетку водой.</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2) Стряхнуть лишнюю воду, чтобы не было клякс.</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3) Набрать немного краски на зубную щетку.</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4) Взять щетку в левую руку, а стеку в правую.</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5) Держать щетку над листом, отвернув от себя, и быстрыми движениями проводить стекой по поверхности щетки, по направлению к себе (снизу-вверх). Брызги полетят на бумагу.</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При набрызгивании можно менять направление движения руки (по вертикали, горизонтали, наклонно, волнообразно), изменять величину крапинок, приближая или отдаляя брызги от листа бумаги. Можно использовать краски разного цвета и разной густоты. Применение одновременно нескольких красок помогает создать многоцветный рисунок. В зависимости количества цветов и от интенсивности напыления каждый раз будет получаться новая, отличная от предыдущих картин работа.</a:t>
            </a:r>
            <a:endParaRPr lang="ru-RU" sz="1800" b="0" i="0" dirty="0">
              <a:solidFill>
                <a:srgbClr val="000000"/>
              </a:solidFill>
              <a:effectLst/>
              <a:latin typeface="Calibri" panose="020F0502020204030204" pitchFamily="34" charset="0"/>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19</a:t>
            </a:fld>
            <a:endParaRPr lang="en-GB"/>
          </a:p>
        </p:txBody>
      </p:sp>
    </p:spTree>
    <p:extLst>
      <p:ext uri="{BB962C8B-B14F-4D97-AF65-F5344CB8AC3E}">
        <p14:creationId xmlns:p14="http://schemas.microsoft.com/office/powerpoint/2010/main" val="995999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850" algn="just"/>
            <a:r>
              <a:rPr lang="ru-RU" sz="1800" b="1" i="0" dirty="0">
                <a:solidFill>
                  <a:srgbClr val="000000"/>
                </a:solidFill>
                <a:effectLst/>
                <a:latin typeface="Times New Roman" panose="02020603050405020304" pitchFamily="18" charset="0"/>
              </a:rPr>
              <a:t>техника «рисования пеной для бритья»</a:t>
            </a:r>
            <a:r>
              <a:rPr lang="ru-RU" sz="1800" b="0" i="0" u="none" strike="noStrike" dirty="0">
                <a:solidFill>
                  <a:srgbClr val="000000"/>
                </a:solidFill>
                <a:effectLst/>
                <a:latin typeface="Times New Roman" panose="02020603050405020304" pitchFamily="18" charset="0"/>
              </a:rPr>
              <a:t>.</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Пена для бритья создает неповторимую базу для познавательной активности. Этот способ рисования позволяет развивать фантазию, творчество и воображение.</a:t>
            </a:r>
            <a:endParaRPr lang="ru-RU" sz="1800" b="0" i="0" dirty="0">
              <a:solidFill>
                <a:srgbClr val="000000"/>
              </a:solidFill>
              <a:effectLst/>
              <a:latin typeface="Calibri" panose="020F0502020204030204" pitchFamily="34" charset="0"/>
            </a:endParaRPr>
          </a:p>
          <a:p>
            <a:pPr indent="450850" algn="just"/>
            <a:r>
              <a:rPr lang="ru-RU" sz="1800" b="1" i="0" u="none" strike="noStrike" dirty="0">
                <a:solidFill>
                  <a:srgbClr val="000000"/>
                </a:solidFill>
                <a:effectLst/>
                <a:latin typeface="Times New Roman" panose="02020603050405020304" pitchFamily="18" charset="0"/>
              </a:rPr>
              <a:t>Необходимые материалы:</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Гуашь, пена для бритья, альбомные листы, гуашь, линейка.</a:t>
            </a:r>
            <a:endParaRPr lang="ru-RU" sz="1800" b="0" i="0" dirty="0">
              <a:solidFill>
                <a:srgbClr val="000000"/>
              </a:solidFill>
              <a:effectLst/>
              <a:latin typeface="Calibri" panose="020F0502020204030204" pitchFamily="34" charset="0"/>
            </a:endParaRPr>
          </a:p>
          <a:p>
            <a:pPr indent="450850" algn="just"/>
            <a:r>
              <a:rPr lang="ru-RU" sz="1800" b="1" i="0" dirty="0">
                <a:solidFill>
                  <a:srgbClr val="000000"/>
                </a:solidFill>
                <a:effectLst/>
                <a:latin typeface="Times New Roman" panose="02020603050405020304" pitchFamily="18" charset="0"/>
              </a:rPr>
              <a:t>Описание осваиваемого приема: </a:t>
            </a:r>
            <a:r>
              <a:rPr lang="ru-RU" sz="1800" b="0" i="0" u="none" strike="noStrike" dirty="0">
                <a:solidFill>
                  <a:srgbClr val="000000"/>
                </a:solidFill>
                <a:effectLst/>
                <a:latin typeface="Times New Roman" panose="02020603050405020304" pitchFamily="18" charset="0"/>
              </a:rPr>
              <a:t>нанести немного пены на поднос или тарелку, разровнять ее поверхность с помощью линейки или полоски картона. Капнуть на пену краски разных цветов. Тонкой кисточкой, зубочисткой или спичкой водить по поверхности пены в хаотичном порядке (этот способ подходит для малышей) или создавая определенный узор (этот способ подходит для детей постарше, уже наигравшихся с хаотичными линиями). Когда изображение будет готово, приложить к нему лист бумаги и прижать, чтобы изображение отпечаталось на листе. Аккуратно, чтобы не испортить рисунок, снять бумагу и положить ее рисунком вверх на несколько минут, чтобы впиталась краска. Снять с рисунка остатки пены, проведя по нему линейкой или картоном. Оставить рисунок сохнуть. Оставшуюся пену можно перемешать и рисовать на ней снова.</a:t>
            </a:r>
            <a:endParaRPr lang="ru-RU" sz="1800" b="0" i="0" dirty="0">
              <a:solidFill>
                <a:srgbClr val="000000"/>
              </a:solidFill>
              <a:effectLst/>
              <a:latin typeface="Calibri" panose="020F0502020204030204" pitchFamily="34" charset="0"/>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20</a:t>
            </a:fld>
            <a:endParaRPr lang="en-GB"/>
          </a:p>
        </p:txBody>
      </p:sp>
    </p:spTree>
    <p:extLst>
      <p:ext uri="{BB962C8B-B14F-4D97-AF65-F5344CB8AC3E}">
        <p14:creationId xmlns:p14="http://schemas.microsoft.com/office/powerpoint/2010/main" val="274670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000000"/>
                </a:solidFill>
                <a:effectLst/>
                <a:latin typeface="Roboto" panose="020B0604020202020204" pitchFamily="2" charset="0"/>
              </a:rPr>
              <a:t>В законе РФ «Об образовании» (статья 18) говорится, что родители - первые педагоги, которые обязаны заложить основы физического, нравственного и интеллектуального развития личности, а дошкольные образовательные учреждения созданы в помощь семье. Внедрение федеральных государственных стандартов второго поколения предусматривает тесное взаимодействие и сотрудничество с семьей в процессе развития ребенка, т.е. родители становятся активными участниками образовательного процесса.</a:t>
            </a:r>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2</a:t>
            </a:fld>
            <a:endParaRPr lang="en-GB"/>
          </a:p>
        </p:txBody>
      </p:sp>
    </p:spTree>
    <p:extLst>
      <p:ext uri="{BB962C8B-B14F-4D97-AF65-F5344CB8AC3E}">
        <p14:creationId xmlns:p14="http://schemas.microsoft.com/office/powerpoint/2010/main" val="62327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850" algn="just"/>
            <a:r>
              <a:rPr lang="ru-RU" sz="1800" b="1" i="0" u="none" strike="noStrike" dirty="0">
                <a:solidFill>
                  <a:srgbClr val="000000"/>
                </a:solidFill>
                <a:effectLst/>
                <a:latin typeface="Times New Roman" panose="02020603050405020304" pitchFamily="18" charset="0"/>
              </a:rPr>
              <a:t>«отпечатки».</a:t>
            </a:r>
            <a:endParaRPr lang="ru-RU" sz="1800" b="0" i="0" dirty="0">
              <a:solidFill>
                <a:srgbClr val="000000"/>
              </a:solidFill>
              <a:effectLst/>
              <a:latin typeface="Calibri" panose="020F0502020204030204" pitchFamily="34" charset="0"/>
            </a:endParaRPr>
          </a:p>
          <a:p>
            <a:pPr indent="450850" algn="just"/>
            <a:r>
              <a:rPr lang="ru-RU" sz="1800" b="1" i="0" dirty="0">
                <a:solidFill>
                  <a:srgbClr val="000000"/>
                </a:solidFill>
                <a:effectLst/>
                <a:latin typeface="Times New Roman" panose="02020603050405020304" pitchFamily="18" charset="0"/>
              </a:rPr>
              <a:t>Необходимые материалы: </a:t>
            </a:r>
            <a:r>
              <a:rPr lang="ru-RU" sz="1800" b="0" i="0" u="none" strike="noStrike" dirty="0">
                <a:solidFill>
                  <a:srgbClr val="000000"/>
                </a:solidFill>
                <a:effectLst/>
                <a:latin typeface="Times New Roman" panose="02020603050405020304" pitchFamily="18" charset="0"/>
              </a:rPr>
              <a:t>листы китайской капусты или сухие листья, краски, кисточки, альбомные листы.</a:t>
            </a:r>
            <a:endParaRPr lang="ru-RU" sz="1800" b="0" i="0" dirty="0">
              <a:solidFill>
                <a:srgbClr val="000000"/>
              </a:solidFill>
              <a:effectLst/>
              <a:latin typeface="Calibri" panose="020F0502020204030204" pitchFamily="34" charset="0"/>
            </a:endParaRPr>
          </a:p>
          <a:p>
            <a:pPr indent="450850" algn="just"/>
            <a:r>
              <a:rPr lang="ru-RU" sz="1800" b="1" i="0" dirty="0">
                <a:solidFill>
                  <a:srgbClr val="000000"/>
                </a:solidFill>
                <a:effectLst/>
                <a:latin typeface="Times New Roman" panose="02020603050405020304" pitchFamily="18" charset="0"/>
              </a:rPr>
              <a:t>Описание осваиваемого приёма: </a:t>
            </a:r>
            <a:r>
              <a:rPr lang="ru-RU" sz="1800" b="0" i="0" u="none" strike="noStrike" dirty="0">
                <a:solidFill>
                  <a:srgbClr val="000000"/>
                </a:solidFill>
                <a:effectLst/>
                <a:latin typeface="Times New Roman" panose="02020603050405020304" pitchFamily="18" charset="0"/>
              </a:rPr>
              <a:t>нанести краску на засушенный лист (опустить его в тарелочку с краской или аккуратно с помощью кисти нанести краску на одну из его сторон), наметить на бумаге место для отпечатка, приложить намазанную поверхность засушенного листа, слегка прижать. Такое же действие можно сделать при помощи листа китайской капусты. Нанести краску с помощи кисти на лист китайской капусты, приложить намазанную поверхность китайской капусты, слегка прижать.</a:t>
            </a:r>
            <a:endParaRPr lang="ru-RU" sz="1800" b="0" i="0" dirty="0">
              <a:solidFill>
                <a:srgbClr val="000000"/>
              </a:solidFill>
              <a:effectLst/>
              <a:latin typeface="Calibri" panose="020F0502020204030204" pitchFamily="34" charset="0"/>
            </a:endParaRPr>
          </a:p>
          <a:p>
            <a:pPr indent="450850" algn="just"/>
            <a:r>
              <a:rPr lang="ru-RU" sz="1800" b="0" i="0" u="none" strike="noStrike" dirty="0">
                <a:solidFill>
                  <a:srgbClr val="000000"/>
                </a:solidFill>
                <a:effectLst/>
                <a:latin typeface="Times New Roman" panose="02020603050405020304" pitchFamily="18" charset="0"/>
              </a:rPr>
              <a:t>Ну а </a:t>
            </a:r>
            <a:r>
              <a:rPr lang="ru-RU" sz="1800" b="0" i="0" u="none" strike="noStrike" dirty="0" err="1">
                <a:solidFill>
                  <a:srgbClr val="000000"/>
                </a:solidFill>
                <a:effectLst/>
                <a:latin typeface="Times New Roman" panose="02020603050405020304" pitchFamily="18" charset="0"/>
              </a:rPr>
              <a:t>nьеперь</a:t>
            </a:r>
            <a:r>
              <a:rPr lang="ru-RU" sz="1800" b="0" i="0" u="none" strike="noStrike" dirty="0">
                <a:solidFill>
                  <a:srgbClr val="000000"/>
                </a:solidFill>
                <a:effectLst/>
                <a:latin typeface="Times New Roman" panose="02020603050405020304" pitchFamily="18" charset="0"/>
              </a:rPr>
              <a:t> на свое усмотрение можете дорисовать не достающие детали вашего пейзажа или кисточкой, или любым понравившимся нетрадиционным способом рисования.</a:t>
            </a:r>
            <a:endParaRPr lang="ru-RU" sz="1800" b="0" i="0" dirty="0">
              <a:solidFill>
                <a:srgbClr val="000000"/>
              </a:solidFill>
              <a:effectLst/>
              <a:latin typeface="Calibri" panose="020F0502020204030204" pitchFamily="34" charset="0"/>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21</a:t>
            </a:fld>
            <a:endParaRPr lang="en-GB"/>
          </a:p>
        </p:txBody>
      </p:sp>
    </p:spTree>
    <p:extLst>
      <p:ext uri="{BB962C8B-B14F-4D97-AF65-F5344CB8AC3E}">
        <p14:creationId xmlns:p14="http://schemas.microsoft.com/office/powerpoint/2010/main" val="3994778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0" algn="just" fontAlgn="base">
              <a:buNone/>
            </a:pPr>
            <a:r>
              <a:rPr lang="ru-RU" sz="1200" b="0" i="0" dirty="0">
                <a:solidFill>
                  <a:srgbClr val="000000"/>
                </a:solidFill>
                <a:effectLst/>
                <a:latin typeface="Times New Roman" panose="02020603050405020304" pitchFamily="18" charset="0"/>
                <a:cs typeface="Times New Roman" panose="02020603050405020304" pitchFamily="18" charset="0"/>
              </a:rPr>
              <a:t>Совместное творчество подобного типа имеет много плюсов, среди которых есть и такие:</a:t>
            </a:r>
            <a:endParaRPr lang="ru-RU" sz="1200" b="0" i="0" dirty="0">
              <a:solidFill>
                <a:srgbClr val="181818"/>
              </a:solidFill>
              <a:effectLst/>
              <a:latin typeface="Times New Roman" panose="02020603050405020304" pitchFamily="18" charset="0"/>
              <a:cs typeface="Times New Roman" panose="02020603050405020304" pitchFamily="18" charset="0"/>
            </a:endParaRPr>
          </a:p>
          <a:p>
            <a:pPr marL="571500" indent="-342900" fontAlgn="base"/>
            <a:r>
              <a:rPr lang="ru-RU" sz="1200" b="0" i="0" dirty="0">
                <a:solidFill>
                  <a:srgbClr val="000000"/>
                </a:solidFill>
                <a:effectLst/>
                <a:latin typeface="Times New Roman" panose="02020603050405020304" pitchFamily="18" charset="0"/>
                <a:cs typeface="Times New Roman" panose="02020603050405020304" pitchFamily="18" charset="0"/>
              </a:rPr>
              <a:t>Происходит стимулирование и обогащение взаимоотношений родителей с детьми.</a:t>
            </a:r>
            <a:endParaRPr lang="ru-RU" sz="1200" b="0" i="0" dirty="0">
              <a:solidFill>
                <a:srgbClr val="181818"/>
              </a:solidFill>
              <a:effectLst/>
              <a:latin typeface="Times New Roman" panose="02020603050405020304" pitchFamily="18" charset="0"/>
              <a:cs typeface="Times New Roman" panose="02020603050405020304" pitchFamily="18" charset="0"/>
            </a:endParaRPr>
          </a:p>
          <a:p>
            <a:pPr marL="571500" indent="-342900" fontAlgn="base"/>
            <a:r>
              <a:rPr lang="ru-RU" sz="1200" b="0" i="0" dirty="0">
                <a:solidFill>
                  <a:srgbClr val="000000"/>
                </a:solidFill>
                <a:effectLst/>
                <a:latin typeface="Times New Roman" panose="02020603050405020304" pitchFamily="18" charset="0"/>
                <a:cs typeface="Times New Roman" panose="02020603050405020304" pitchFamily="18" charset="0"/>
              </a:rPr>
              <a:t>Процесс социализации ребёнка-дошкольника происходит легче и быстрее.</a:t>
            </a:r>
            <a:endParaRPr lang="ru-RU" sz="1200" b="0" i="0" dirty="0">
              <a:solidFill>
                <a:srgbClr val="181818"/>
              </a:solidFill>
              <a:effectLst/>
              <a:latin typeface="Times New Roman" panose="02020603050405020304" pitchFamily="18" charset="0"/>
              <a:cs typeface="Times New Roman" panose="02020603050405020304" pitchFamily="18" charset="0"/>
            </a:endParaRPr>
          </a:p>
          <a:p>
            <a:pPr marL="571500" indent="-342900" fontAlgn="base"/>
            <a:r>
              <a:rPr lang="ru-RU" sz="1200" b="0" i="0" dirty="0">
                <a:solidFill>
                  <a:srgbClr val="000000"/>
                </a:solidFill>
                <a:effectLst/>
                <a:latin typeface="Times New Roman" panose="02020603050405020304" pitchFamily="18" charset="0"/>
                <a:cs typeface="Times New Roman" panose="02020603050405020304" pitchFamily="18" charset="0"/>
              </a:rPr>
              <a:t>Малышу предоставляется возможность знакомства с основами эффективного сотрудничества.</a:t>
            </a:r>
            <a:endParaRPr lang="ru-RU" sz="1200" b="0" i="0" dirty="0">
              <a:solidFill>
                <a:srgbClr val="181818"/>
              </a:solidFill>
              <a:effectLst/>
              <a:latin typeface="Times New Roman" panose="02020603050405020304" pitchFamily="18" charset="0"/>
              <a:cs typeface="Times New Roman" panose="02020603050405020304" pitchFamily="18" charset="0"/>
            </a:endParaRPr>
          </a:p>
          <a:p>
            <a:pPr marL="571500" indent="-342900" fontAlgn="base"/>
            <a:r>
              <a:rPr lang="ru-RU" sz="1200" b="0" i="0" dirty="0">
                <a:solidFill>
                  <a:srgbClr val="000000"/>
                </a:solidFill>
                <a:effectLst/>
                <a:latin typeface="Times New Roman" panose="02020603050405020304" pitchFamily="18" charset="0"/>
                <a:cs typeface="Times New Roman" panose="02020603050405020304" pitchFamily="18" charset="0"/>
              </a:rPr>
              <a:t> Авторитарного давления со стороны родителей нет. Малыш в полной мере осознаёт свою значимость в семье, и может без опаски выразить собственное «Я».</a:t>
            </a:r>
            <a:endParaRPr lang="ru-RU" sz="1200" b="0" i="0" dirty="0">
              <a:solidFill>
                <a:srgbClr val="181818"/>
              </a:solidFill>
              <a:effectLst/>
              <a:latin typeface="Times New Roman" panose="02020603050405020304" pitchFamily="18" charset="0"/>
              <a:cs typeface="Times New Roman" panose="02020603050405020304" pitchFamily="18" charset="0"/>
            </a:endParaRPr>
          </a:p>
          <a:p>
            <a:pPr marL="571500" indent="-342900" fontAlgn="base"/>
            <a:r>
              <a:rPr lang="ru-RU" sz="1200" b="0" i="0" dirty="0">
                <a:solidFill>
                  <a:srgbClr val="000000"/>
                </a:solidFill>
                <a:effectLst/>
                <a:latin typeface="Times New Roman" panose="02020603050405020304" pitchFamily="18" charset="0"/>
                <a:cs typeface="Times New Roman" panose="02020603050405020304" pitchFamily="18" charset="0"/>
              </a:rPr>
              <a:t>В процессе совместного творчества складывается благоприятная атмосфера для развития фантазии у детей-дошкольников и взрослых.</a:t>
            </a:r>
            <a:endParaRPr lang="ru-RU" sz="1200" b="0" i="0" dirty="0">
              <a:solidFill>
                <a:srgbClr val="181818"/>
              </a:solidFill>
              <a:effectLst/>
              <a:latin typeface="Times New Roman" panose="02020603050405020304" pitchFamily="18" charset="0"/>
              <a:cs typeface="Times New Roman" panose="02020603050405020304" pitchFamily="18" charset="0"/>
            </a:endParaRPr>
          </a:p>
          <a:p>
            <a:endParaRPr lang="en-GB" dirty="0"/>
          </a:p>
          <a:p>
            <a:endParaRPr lang="ru-RU" dirty="0"/>
          </a:p>
          <a:p>
            <a:pPr indent="450215" algn="just" fontAlgn="base"/>
            <a:r>
              <a:rPr lang="ru-RU" sz="1800" b="0" i="0" dirty="0">
                <a:solidFill>
                  <a:srgbClr val="000000"/>
                </a:solidFill>
                <a:effectLst/>
                <a:latin typeface="Times New Roman" panose="02020603050405020304" pitchFamily="18" charset="0"/>
              </a:rPr>
              <a:t>Родители маленького непоседы хорошо знакомы с тем, насколько много у ребёнка нерастраченной энергии, которую он направляет в неправильное русло. При взаимодействии с родителями в игровом процессе у малыша происходит эмоциональная разрядка, а энергия идёт на пользу его же организму.</a:t>
            </a:r>
            <a:endParaRPr lang="ru-RU" b="0" i="0" dirty="0">
              <a:solidFill>
                <a:srgbClr val="181818"/>
              </a:solidFill>
              <a:effectLst/>
              <a:latin typeface="Open Sans" panose="020B0606030504020204" pitchFamily="34" charset="0"/>
            </a:endParaRPr>
          </a:p>
          <a:p>
            <a:pPr indent="450215" algn="just" fontAlgn="base"/>
            <a:r>
              <a:rPr lang="ru-RU" sz="1800" b="0" i="0" dirty="0">
                <a:solidFill>
                  <a:srgbClr val="000000"/>
                </a:solidFill>
                <a:effectLst/>
                <a:latin typeface="Times New Roman" panose="02020603050405020304" pitchFamily="18" charset="0"/>
              </a:rPr>
              <a:t>В итоге сил на капризы и хныканья у него не остаётся. Заниматься с ребёнком совместным творчеством следует в хорошем настроении, чтобы у него в ходе игры не возникало плохого настроения.</a:t>
            </a:r>
            <a:endParaRPr lang="ru-RU" b="0" i="0" dirty="0">
              <a:solidFill>
                <a:srgbClr val="181818"/>
              </a:solidFill>
              <a:effectLst/>
              <a:latin typeface="Open Sans" panose="020B0606030504020204" pitchFamily="34" charset="0"/>
            </a:endParaRPr>
          </a:p>
          <a:p>
            <a:pPr indent="450215" algn="just" fontAlgn="base"/>
            <a:r>
              <a:rPr lang="ru-RU" sz="1800" b="0" i="0" dirty="0">
                <a:solidFill>
                  <a:srgbClr val="000000"/>
                </a:solidFill>
                <a:effectLst/>
                <a:latin typeface="Times New Roman" panose="02020603050405020304" pitchFamily="18" charset="0"/>
              </a:rPr>
              <a:t>К предстоящей деятельности следует готовиться заблаговременно, чтобы в ходе игры не возникло необходимости искать требуемый предмет.</a:t>
            </a:r>
            <a:endParaRPr lang="ru-RU" b="0" i="0" dirty="0">
              <a:solidFill>
                <a:srgbClr val="181818"/>
              </a:solidFill>
              <a:effectLst/>
              <a:latin typeface="Open Sans" panose="020B0606030504020204" pitchFamily="34" charset="0"/>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22</a:t>
            </a:fld>
            <a:endParaRPr lang="en-GB"/>
          </a:p>
        </p:txBody>
      </p:sp>
    </p:spTree>
    <p:extLst>
      <p:ext uri="{BB962C8B-B14F-4D97-AF65-F5344CB8AC3E}">
        <p14:creationId xmlns:p14="http://schemas.microsoft.com/office/powerpoint/2010/main" val="862901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800" b="0" i="0" u="none" strike="noStrike" dirty="0">
                <a:solidFill>
                  <a:srgbClr val="000000"/>
                </a:solidFill>
                <a:effectLst/>
                <a:latin typeface="Times New Roman" panose="02020603050405020304" pitchFamily="18" charset="0"/>
              </a:rPr>
              <a:t>Таким образом, задачи обучения изобразительной деятельности тесно связаны со спецификой данного вида искусства и одновременно способствуют осуществлению воспитательных задач, развитию художественных способностей детей.</a:t>
            </a:r>
            <a:endParaRPr lang="ru-RU" sz="1800" b="0" i="0" dirty="0">
              <a:solidFill>
                <a:srgbClr val="000000"/>
              </a:solidFill>
              <a:effectLst/>
              <a:latin typeface="Calibri" panose="020F0502020204030204" pitchFamily="34" charset="0"/>
            </a:endParaRPr>
          </a:p>
          <a:p>
            <a:pPr algn="just"/>
            <a:r>
              <a:rPr lang="ru-RU" sz="1800" b="0" i="0" u="none" strike="noStrike" dirty="0">
                <a:solidFill>
                  <a:srgbClr val="000000"/>
                </a:solidFill>
                <a:effectLst/>
                <a:latin typeface="Times New Roman" panose="02020603050405020304" pitchFamily="18" charset="0"/>
              </a:rPr>
              <a:t>Детская изобразительная деятельность базируется на познании окружающей действительности, поэтому вопрос о развитии восприятий, являются одной из основных проблем методики обучения детей рисованию. Создание художественного образа предполагает передачу глубокого содержания в яркой, эмоциональной форме.</a:t>
            </a:r>
          </a:p>
          <a:p>
            <a:pPr algn="just"/>
            <a:endParaRPr lang="ru-RU" sz="1800" b="0" i="0" dirty="0">
              <a:solidFill>
                <a:srgbClr val="000000"/>
              </a:solidFill>
              <a:effectLst/>
              <a:latin typeface="Calibri" panose="020F0502020204030204" pitchFamily="34" charset="0"/>
            </a:endParaRPr>
          </a:p>
          <a:p>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23</a:t>
            </a:fld>
            <a:endParaRPr lang="en-GB"/>
          </a:p>
        </p:txBody>
      </p:sp>
    </p:spTree>
    <p:extLst>
      <p:ext uri="{BB962C8B-B14F-4D97-AF65-F5344CB8AC3E}">
        <p14:creationId xmlns:p14="http://schemas.microsoft.com/office/powerpoint/2010/main" val="13307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определения сущности творческих способностей обратимся сначала к рассмотрению необходимых для этого основных понятий. Для начала необходимо определить понятие «творчество». </a:t>
            </a:r>
          </a:p>
          <a:p>
            <a:r>
              <a:rPr lang="ru-RU" dirty="0"/>
              <a:t>В научной литературе существуют различные подходы к определению творчества. В Новой философской энциклопедии Института философии РАН творчество определяется следующим образом: «Творчество – присущее индивиду иерархически структурированное единство способностей, которые определяют уровень и качество мыслительных процессов, направленных на приспособление к изменяющимся и неизвестным условиям в сенсомоторных, наглядных, оперативно-деятельностных и логико-теоретических формах. Творчество представляет собой также некоторый аспект развития личности, относящийся к переходу на высокий интеллектуальный уровень». </a:t>
            </a:r>
          </a:p>
          <a:p>
            <a:r>
              <a:rPr lang="ru-RU" dirty="0"/>
              <a:t>Психологический словарь трактует творчество как «практическую или теоретическую деятельность человека, в которой возникают новые (по крайней мере, для субъекта деятельности) результаты (знания, решения, способы действия, материальные продукты)». </a:t>
            </a:r>
          </a:p>
          <a:p>
            <a:r>
              <a:rPr lang="ru-RU" dirty="0"/>
              <a:t>В педагогической энциклопедии творчество – «высшая форма активности и самостоятельной деятельности человека. Творчество оценивается по его социальной значимости и оригинальности (новизне)».</a:t>
            </a:r>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3</a:t>
            </a:fld>
            <a:endParaRPr lang="en-GB"/>
          </a:p>
        </p:txBody>
      </p:sp>
    </p:spTree>
    <p:extLst>
      <p:ext uri="{BB962C8B-B14F-4D97-AF65-F5344CB8AC3E}">
        <p14:creationId xmlns:p14="http://schemas.microsoft.com/office/powerpoint/2010/main" val="58516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Творчество есть необходимое условие развития личности, это деятельность созидающая, ведущая к появлению новых идей, продуктов и открывающая новое в самом субъекте и уже существующих формах культуры. Творческий процесс невозможен без участия познавательных способностей индивида, его мотивационной и ценностной сфер. </a:t>
            </a:r>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4</a:t>
            </a:fld>
            <a:endParaRPr lang="en-GB"/>
          </a:p>
        </p:txBody>
      </p:sp>
    </p:spTree>
    <p:extLst>
      <p:ext uri="{BB962C8B-B14F-4D97-AF65-F5344CB8AC3E}">
        <p14:creationId xmlns:p14="http://schemas.microsoft.com/office/powerpoint/2010/main" val="15080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Обратимся к понятию «способности». Существуют различные определения понятия «способности». С. Л. Рубинштейн, основоположник философско-психологической теории деятельности, определял способность как сложное образование, содержащее ряд психологических особенностей личности, без которых человек не был бы способен к какой-либо конкретной деятельности, и свойств, которые в процессе этой деятельности и вырабатываются. «Способности – это закрепленная в индивиде система обобщенных психических деятельностей. В отличие от навыков, способности – результаты закрепления не способов действия, а психических процессов (“деятельностей”), посредством которых действия и деятельности регулируются» </a:t>
            </a:r>
          </a:p>
          <a:p>
            <a:endParaRPr lang="ru-RU" dirty="0"/>
          </a:p>
          <a:p>
            <a:r>
              <a:rPr lang="ru-RU" dirty="0"/>
              <a:t>В. Д. </a:t>
            </a:r>
            <a:r>
              <a:rPr lang="ru-RU" dirty="0" err="1"/>
              <a:t>Шадриков</a:t>
            </a:r>
            <a:r>
              <a:rPr lang="ru-RU" dirty="0"/>
              <a:t> определяет способности с трёх позиций: индивида, субъекта деятельности и личности. «Способности индивида отражают его природную сущность и проявляются как свойства функциональных систем, реализующих познавательные и психомоторные функции психики. На основе способностей индивида формируются способности субъекта деятельности за счет развития интеллектуальных операций (операционных механизмов). А постановка способностей под контроль личностных ценностей и смыслов переводит их в качество способностей личности, обеспечивающих успешность социального познания»</a:t>
            </a:r>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5</a:t>
            </a:fld>
            <a:endParaRPr lang="en-GB"/>
          </a:p>
        </p:txBody>
      </p:sp>
    </p:spTree>
    <p:extLst>
      <p:ext uri="{BB962C8B-B14F-4D97-AF65-F5344CB8AC3E}">
        <p14:creationId xmlns:p14="http://schemas.microsoft.com/office/powerpoint/2010/main" val="424036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Определим сущность и механизм возникновения творческих способностей. У многих исследователей креативность отождествляется с творческими способностями, а творчество – со способностью к творчеству.</a:t>
            </a:r>
          </a:p>
          <a:p>
            <a:r>
              <a:rPr lang="ru-RU" dirty="0"/>
              <a:t>С точки зрения А. Н. Леонтьева, творческие способности – это результат овладения человеком знаниями, умениями и навыками, необходимыми для того или иного вида творчества (художественного, музыкального, технического и т. д.) [39]. С точки зрения А. Г. Маклакова, творческие способности – это специальные способности, определяющие успех творчества</a:t>
            </a:r>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6</a:t>
            </a:fld>
            <a:endParaRPr lang="en-GB"/>
          </a:p>
        </p:txBody>
      </p:sp>
    </p:spTree>
    <p:extLst>
      <p:ext uri="{BB962C8B-B14F-4D97-AF65-F5344CB8AC3E}">
        <p14:creationId xmlns:p14="http://schemas.microsoft.com/office/powerpoint/2010/main" val="33981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Теоретический анализ понятий «творчество», «способности» и «творческие способности» позволяет нам дать собственное определение. Творческие способности – синтез индивидуально-психофизиологических особенностей личности и новых качественных состояний (изменений в мышлении, восприятии, опыте жизнедеятельности, мотивационной сфере), возникающих в процессе новой для индивида деятельности (в процессе решения новых проблем, задач), что ведет к её успешному выполнению или появлению субъективно/объективно нового продукта (идеи, предмета, художественного произведения и т. д.). </a:t>
            </a:r>
          </a:p>
          <a:p>
            <a:endParaRPr lang="ru-RU" dirty="0"/>
          </a:p>
          <a:p>
            <a:r>
              <a:rPr lang="ru-RU" dirty="0"/>
              <a:t>Креативность мы рассматриваем как качественное изменение психики индивида, влияющее на весь опыт его жизнедеятельности, характеризующийся принятием нетипичных решений, интересом к исследовательской деятельности, саморазвитию, и позволяющее создавать принципиально новые идеи, продукты. Процесс развития творческих способностей ведет к возникновению креативности, устойчивого свойства личности с высокой мотивацией к творческой деятельности. Творческие способности присущи каждому индивиду, они возникают и развиваются в процессе деятельности. Большое значение для развития творческих способностей имеет социальная, воспитательно-образовательная среда.</a:t>
            </a:r>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7</a:t>
            </a:fld>
            <a:endParaRPr lang="en-GB"/>
          </a:p>
        </p:txBody>
      </p:sp>
    </p:spTree>
    <p:extLst>
      <p:ext uri="{BB962C8B-B14F-4D97-AF65-F5344CB8AC3E}">
        <p14:creationId xmlns:p14="http://schemas.microsoft.com/office/powerpoint/2010/main" val="141675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Изобразительные навыки – это вид специальных умений, обеспечивающее изобразительную деятельность и художественное  творчество (В.Б. Косминская). Исторически изобразительные навыки развиваются в процессе труда и обусловливаются жизни человека, практической потребностью общества в результатах изобразительной деятельности; в онтогенезе большое значение для проявления изобразительных навыков имеют наследственность и обучение. Изобразительные навыки могут обнаруживаться достаточно рано. Существенное значение для успешного формирования изобразительных навыков имеет своевременное их выявление и дальнейшее развитие.</a:t>
            </a:r>
          </a:p>
          <a:p>
            <a:r>
              <a:rPr lang="ru-RU" b="0" i="0" dirty="0">
                <a:solidFill>
                  <a:srgbClr val="000000"/>
                </a:solidFill>
                <a:effectLst/>
                <a:latin typeface="Times New Roman" panose="02020603050405020304" pitchFamily="18" charset="0"/>
              </a:rPr>
              <a:t>Изобразительные умения заключаются в способности передавать форму предмета, его строение, цвет и другие качества, создавать узор с учетом украшаемой формы.</a:t>
            </a:r>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8</a:t>
            </a:fld>
            <a:endParaRPr lang="en-GB"/>
          </a:p>
        </p:txBody>
      </p:sp>
    </p:spTree>
    <p:extLst>
      <p:ext uri="{BB962C8B-B14F-4D97-AF65-F5344CB8AC3E}">
        <p14:creationId xmlns:p14="http://schemas.microsoft.com/office/powerpoint/2010/main" val="285759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Структуру изобразительных навыков составляют ведущие (основные) и опорные (вспомогательные) свойства способностей. </a:t>
            </a:r>
          </a:p>
          <a:p>
            <a:endParaRPr lang="ru-RU" dirty="0"/>
          </a:p>
          <a:p>
            <a:r>
              <a:rPr lang="ru-RU" dirty="0"/>
              <a:t>Ведущими свойствами являются: </a:t>
            </a:r>
          </a:p>
          <a:p>
            <a:pPr marL="228600" indent="-228600">
              <a:buAutoNum type="arabicParenR"/>
            </a:pPr>
            <a:r>
              <a:rPr lang="ru-RU" dirty="0"/>
              <a:t>свойства художественного мышления и творческого воображения, которые обеспечивают отбор главного и наиболее характерного в явлениях действительности, конкретизацию и обобщение художественного образа, создание оригинальной </a:t>
            </a:r>
            <a:r>
              <a:rPr lang="ru-RU" dirty="0" err="1"/>
              <a:t>композиции;ё</a:t>
            </a:r>
            <a:r>
              <a:rPr lang="ru-RU" dirty="0"/>
              <a:t> </a:t>
            </a:r>
          </a:p>
          <a:p>
            <a:pPr marL="228600" indent="-228600">
              <a:buAutoNum type="arabicParenR"/>
            </a:pPr>
            <a:r>
              <a:rPr lang="ru-RU" dirty="0"/>
              <a:t>свойства зрительной памяти, обеспечивающие яркие зрительные образы в сознании художника, и на этой основе успешную трансформацию художественного образа на холст, бумагу; </a:t>
            </a:r>
          </a:p>
          <a:p>
            <a:pPr marL="228600" indent="-228600">
              <a:buAutoNum type="arabicParenR"/>
            </a:pPr>
            <a:r>
              <a:rPr lang="ru-RU" dirty="0"/>
              <a:t>развитое эмоциональное отношение (особенно эстетические чувства) к воспринимаемому и изображаемому явлению; </a:t>
            </a:r>
          </a:p>
          <a:p>
            <a:pPr marL="228600" indent="-228600">
              <a:buAutoNum type="arabicParenR"/>
            </a:pPr>
            <a:r>
              <a:rPr lang="ru-RU" dirty="0"/>
              <a:t>наличие целенаправленности и волевых свойств художника. </a:t>
            </a:r>
          </a:p>
          <a:p>
            <a:pPr marL="228600" indent="-228600">
              <a:buAutoNum type="arabicParenR"/>
            </a:pPr>
            <a:endParaRPr lang="ru-RU" dirty="0"/>
          </a:p>
          <a:p>
            <a:pPr marL="0" indent="0">
              <a:buNone/>
            </a:pPr>
            <a:r>
              <a:rPr lang="ru-RU" dirty="0"/>
              <a:t>К опорным свойствам изобразительных навыков относятся: </a:t>
            </a:r>
          </a:p>
          <a:p>
            <a:pPr marL="228600" indent="-228600">
              <a:buAutoNum type="arabicParenR"/>
            </a:pPr>
            <a:r>
              <a:rPr lang="ru-RU" dirty="0"/>
              <a:t>высокая природная чувствительность зрительного анализатора, совершенствующаяся в процессе художественной деятельности и обеспечивающая передачу пропорций, особенностей объемной и плоской формы, пространственных отношений, светотени, ритма, цвета, гармоничности тона и цвета, перспективных сокращений объемных предметов, движения; </a:t>
            </a:r>
          </a:p>
          <a:p>
            <a:pPr marL="228600" indent="-228600">
              <a:buAutoNum type="arabicParenR"/>
            </a:pPr>
            <a:r>
              <a:rPr lang="ru-RU" dirty="0"/>
              <a:t>сенсомоторные качества художника.</a:t>
            </a:r>
            <a:endParaRPr lang="en-GB" dirty="0"/>
          </a:p>
        </p:txBody>
      </p:sp>
      <p:sp>
        <p:nvSpPr>
          <p:cNvPr id="4" name="Номер слайда 3"/>
          <p:cNvSpPr>
            <a:spLocks noGrp="1"/>
          </p:cNvSpPr>
          <p:nvPr>
            <p:ph type="sldNum" sz="quarter" idx="5"/>
          </p:nvPr>
        </p:nvSpPr>
        <p:spPr/>
        <p:txBody>
          <a:bodyPr/>
          <a:lstStyle/>
          <a:p>
            <a:fld id="{38AB7D8D-601B-47A6-8FF6-C17CC10BBADA}" type="slidenum">
              <a:rPr lang="en-GB" smtClean="0"/>
              <a:t>9</a:t>
            </a:fld>
            <a:endParaRPr lang="en-GB"/>
          </a:p>
        </p:txBody>
      </p:sp>
    </p:spTree>
    <p:extLst>
      <p:ext uri="{BB962C8B-B14F-4D97-AF65-F5344CB8AC3E}">
        <p14:creationId xmlns:p14="http://schemas.microsoft.com/office/powerpoint/2010/main" val="162736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147894-D225-687E-D832-E208BB9800D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GB"/>
          </a:p>
        </p:txBody>
      </p:sp>
      <p:sp>
        <p:nvSpPr>
          <p:cNvPr id="3" name="Подзаголовок 2">
            <a:extLst>
              <a:ext uri="{FF2B5EF4-FFF2-40B4-BE49-F238E27FC236}">
                <a16:creationId xmlns:a16="http://schemas.microsoft.com/office/drawing/2014/main" id="{50D6A039-3F34-227A-4764-CBDBA6716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GB"/>
          </a:p>
        </p:txBody>
      </p:sp>
      <p:sp>
        <p:nvSpPr>
          <p:cNvPr id="4" name="Дата 3">
            <a:extLst>
              <a:ext uri="{FF2B5EF4-FFF2-40B4-BE49-F238E27FC236}">
                <a16:creationId xmlns:a16="http://schemas.microsoft.com/office/drawing/2014/main" id="{A2782BA3-360F-33DA-B782-D152F2977D65}"/>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5" name="Нижний колонтитул 4">
            <a:extLst>
              <a:ext uri="{FF2B5EF4-FFF2-40B4-BE49-F238E27FC236}">
                <a16:creationId xmlns:a16="http://schemas.microsoft.com/office/drawing/2014/main" id="{D23893AE-2A54-88A8-1969-6463D82A764C}"/>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E4D5BBA4-FD9B-AAFD-94B8-65091C720858}"/>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195098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2058A8-8E60-DCDC-9C28-8118E50CBA43}"/>
              </a:ext>
            </a:extLst>
          </p:cNvPr>
          <p:cNvSpPr>
            <a:spLocks noGrp="1"/>
          </p:cNvSpPr>
          <p:nvPr>
            <p:ph type="title"/>
          </p:nvPr>
        </p:nvSpPr>
        <p:spPr/>
        <p:txBody>
          <a:bodyPr/>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81C89B49-CD29-3567-A78D-EF69813EEC4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E8F59D79-872B-10B9-1FEA-43947F98537E}"/>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5" name="Нижний колонтитул 4">
            <a:extLst>
              <a:ext uri="{FF2B5EF4-FFF2-40B4-BE49-F238E27FC236}">
                <a16:creationId xmlns:a16="http://schemas.microsoft.com/office/drawing/2014/main" id="{C9B705FD-769D-FA93-EE3F-2FD4C3B2F173}"/>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403C753B-9DE3-A26D-53D2-5CC08E46A24F}"/>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292319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0ABE4A7-2FDC-4552-4828-ED4DEFC58834}"/>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92B73B28-35CD-DE55-CBF5-37050EEF17B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4F3B1714-AFF9-081D-6ED8-7423C84293A8}"/>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5" name="Нижний колонтитул 4">
            <a:extLst>
              <a:ext uri="{FF2B5EF4-FFF2-40B4-BE49-F238E27FC236}">
                <a16:creationId xmlns:a16="http://schemas.microsoft.com/office/drawing/2014/main" id="{0E7C8618-A932-E77F-D3FC-8D6901449871}"/>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79AD285A-02B3-2131-C484-B39377466221}"/>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66088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668A8-4F7B-92C9-71DE-E8357C8DA433}"/>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40C27EA1-7628-E8D8-6C78-99084296EE3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5E6E563F-49DE-6CAF-907E-714EBA48664D}"/>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5" name="Нижний колонтитул 4">
            <a:extLst>
              <a:ext uri="{FF2B5EF4-FFF2-40B4-BE49-F238E27FC236}">
                <a16:creationId xmlns:a16="http://schemas.microsoft.com/office/drawing/2014/main" id="{81D25278-B0CC-0BEC-450B-0B7A86C508E5}"/>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EB5507BC-979E-D244-F8A2-22E14EA03462}"/>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401454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11726-BA8D-B9B7-CBF2-96BD2EDAB35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GB"/>
          </a:p>
        </p:txBody>
      </p:sp>
      <p:sp>
        <p:nvSpPr>
          <p:cNvPr id="3" name="Текст 2">
            <a:extLst>
              <a:ext uri="{FF2B5EF4-FFF2-40B4-BE49-F238E27FC236}">
                <a16:creationId xmlns:a16="http://schemas.microsoft.com/office/drawing/2014/main" id="{FA44013D-CC0C-1D21-F3EC-E117FEA25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942E55D-21C3-7FF0-BCB8-FB985BC43972}"/>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5" name="Нижний колонтитул 4">
            <a:extLst>
              <a:ext uri="{FF2B5EF4-FFF2-40B4-BE49-F238E27FC236}">
                <a16:creationId xmlns:a16="http://schemas.microsoft.com/office/drawing/2014/main" id="{13383510-FFA4-4530-AA9B-2749CD408932}"/>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716481BA-5ED2-7B45-184B-D5943F79858B}"/>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106224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AB9E5-359D-AA69-F7CE-84C68A6990C2}"/>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E27F0EB5-543F-2E68-5A3F-8A0C1A628E3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Объект 3">
            <a:extLst>
              <a:ext uri="{FF2B5EF4-FFF2-40B4-BE49-F238E27FC236}">
                <a16:creationId xmlns:a16="http://schemas.microsoft.com/office/drawing/2014/main" id="{D73D6E9D-3E86-7C8C-EE3A-A25F7D47848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Дата 4">
            <a:extLst>
              <a:ext uri="{FF2B5EF4-FFF2-40B4-BE49-F238E27FC236}">
                <a16:creationId xmlns:a16="http://schemas.microsoft.com/office/drawing/2014/main" id="{6F6C7376-E3A7-D966-DCA5-4F664D0CCF88}"/>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6" name="Нижний колонтитул 5">
            <a:extLst>
              <a:ext uri="{FF2B5EF4-FFF2-40B4-BE49-F238E27FC236}">
                <a16:creationId xmlns:a16="http://schemas.microsoft.com/office/drawing/2014/main" id="{DBC8CD07-CA74-4656-5D0F-6AAF3C102EB1}"/>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CB90C6B4-47F0-8087-1760-3CC72356E0AB}"/>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108185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F90F4A-C569-5956-139A-D5E744EE6CAA}"/>
              </a:ext>
            </a:extLst>
          </p:cNvPr>
          <p:cNvSpPr>
            <a:spLocks noGrp="1"/>
          </p:cNvSpPr>
          <p:nvPr>
            <p:ph type="title"/>
          </p:nvPr>
        </p:nvSpPr>
        <p:spPr>
          <a:xfrm>
            <a:off x="839788" y="365125"/>
            <a:ext cx="10515600" cy="1325563"/>
          </a:xfrm>
        </p:spPr>
        <p:txBody>
          <a:bodyPr/>
          <a:lstStyle/>
          <a:p>
            <a:r>
              <a:rPr lang="ru-RU"/>
              <a:t>Образец заголовка</a:t>
            </a:r>
            <a:endParaRPr lang="en-GB"/>
          </a:p>
        </p:txBody>
      </p:sp>
      <p:sp>
        <p:nvSpPr>
          <p:cNvPr id="3" name="Текст 2">
            <a:extLst>
              <a:ext uri="{FF2B5EF4-FFF2-40B4-BE49-F238E27FC236}">
                <a16:creationId xmlns:a16="http://schemas.microsoft.com/office/drawing/2014/main" id="{85833AAB-DC47-200A-75DC-136A570CCA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AD7DD95-9F36-E42E-1931-224A1E900FB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Текст 4">
            <a:extLst>
              <a:ext uri="{FF2B5EF4-FFF2-40B4-BE49-F238E27FC236}">
                <a16:creationId xmlns:a16="http://schemas.microsoft.com/office/drawing/2014/main" id="{7254A62D-AA9D-6DA8-4626-2941EE55C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0D25162-0818-073A-E83D-4F7312F04F2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7" name="Дата 6">
            <a:extLst>
              <a:ext uri="{FF2B5EF4-FFF2-40B4-BE49-F238E27FC236}">
                <a16:creationId xmlns:a16="http://schemas.microsoft.com/office/drawing/2014/main" id="{2A2922E8-3406-451F-519B-87CE89A7986D}"/>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8" name="Нижний колонтитул 7">
            <a:extLst>
              <a:ext uri="{FF2B5EF4-FFF2-40B4-BE49-F238E27FC236}">
                <a16:creationId xmlns:a16="http://schemas.microsoft.com/office/drawing/2014/main" id="{02E80154-8BB5-8DA7-4CB9-8C3498221EBA}"/>
              </a:ext>
            </a:extLst>
          </p:cNvPr>
          <p:cNvSpPr>
            <a:spLocks noGrp="1"/>
          </p:cNvSpPr>
          <p:nvPr>
            <p:ph type="ftr" sz="quarter" idx="11"/>
          </p:nvPr>
        </p:nvSpPr>
        <p:spPr/>
        <p:txBody>
          <a:bodyPr/>
          <a:lstStyle/>
          <a:p>
            <a:endParaRPr lang="en-GB"/>
          </a:p>
        </p:txBody>
      </p:sp>
      <p:sp>
        <p:nvSpPr>
          <p:cNvPr id="9" name="Номер слайда 8">
            <a:extLst>
              <a:ext uri="{FF2B5EF4-FFF2-40B4-BE49-F238E27FC236}">
                <a16:creationId xmlns:a16="http://schemas.microsoft.com/office/drawing/2014/main" id="{155275B8-6734-E501-31F2-E381E62AD5E4}"/>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303121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0163B9-DC3B-DBC7-490E-5A14A76565C1}"/>
              </a:ext>
            </a:extLst>
          </p:cNvPr>
          <p:cNvSpPr>
            <a:spLocks noGrp="1"/>
          </p:cNvSpPr>
          <p:nvPr>
            <p:ph type="title"/>
          </p:nvPr>
        </p:nvSpPr>
        <p:spPr/>
        <p:txBody>
          <a:bodyPr/>
          <a:lstStyle/>
          <a:p>
            <a:r>
              <a:rPr lang="ru-RU"/>
              <a:t>Образец заголовка</a:t>
            </a:r>
            <a:endParaRPr lang="en-GB"/>
          </a:p>
        </p:txBody>
      </p:sp>
      <p:sp>
        <p:nvSpPr>
          <p:cNvPr id="3" name="Дата 2">
            <a:extLst>
              <a:ext uri="{FF2B5EF4-FFF2-40B4-BE49-F238E27FC236}">
                <a16:creationId xmlns:a16="http://schemas.microsoft.com/office/drawing/2014/main" id="{7E2F2ED2-7372-E315-0A1F-183D8A5050C2}"/>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4" name="Нижний колонтитул 3">
            <a:extLst>
              <a:ext uri="{FF2B5EF4-FFF2-40B4-BE49-F238E27FC236}">
                <a16:creationId xmlns:a16="http://schemas.microsoft.com/office/drawing/2014/main" id="{439D89BD-C624-2702-83B2-03B9BD00BA5E}"/>
              </a:ext>
            </a:extLst>
          </p:cNvPr>
          <p:cNvSpPr>
            <a:spLocks noGrp="1"/>
          </p:cNvSpPr>
          <p:nvPr>
            <p:ph type="ftr" sz="quarter" idx="11"/>
          </p:nvPr>
        </p:nvSpPr>
        <p:spPr/>
        <p:txBody>
          <a:bodyPr/>
          <a:lstStyle/>
          <a:p>
            <a:endParaRPr lang="en-GB"/>
          </a:p>
        </p:txBody>
      </p:sp>
      <p:sp>
        <p:nvSpPr>
          <p:cNvPr id="5" name="Номер слайда 4">
            <a:extLst>
              <a:ext uri="{FF2B5EF4-FFF2-40B4-BE49-F238E27FC236}">
                <a16:creationId xmlns:a16="http://schemas.microsoft.com/office/drawing/2014/main" id="{7B07C395-E721-0166-BE2B-05BE6CD30648}"/>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87583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1435557-0A6A-A8DD-A607-7E6C06FADF62}"/>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3" name="Нижний колонтитул 2">
            <a:extLst>
              <a:ext uri="{FF2B5EF4-FFF2-40B4-BE49-F238E27FC236}">
                <a16:creationId xmlns:a16="http://schemas.microsoft.com/office/drawing/2014/main" id="{2BCBCAA8-1AB4-2F96-5A43-BECB108BF2D8}"/>
              </a:ext>
            </a:extLst>
          </p:cNvPr>
          <p:cNvSpPr>
            <a:spLocks noGrp="1"/>
          </p:cNvSpPr>
          <p:nvPr>
            <p:ph type="ftr" sz="quarter" idx="11"/>
          </p:nvPr>
        </p:nvSpPr>
        <p:spPr/>
        <p:txBody>
          <a:bodyPr/>
          <a:lstStyle/>
          <a:p>
            <a:endParaRPr lang="en-GB"/>
          </a:p>
        </p:txBody>
      </p:sp>
      <p:sp>
        <p:nvSpPr>
          <p:cNvPr id="4" name="Номер слайда 3">
            <a:extLst>
              <a:ext uri="{FF2B5EF4-FFF2-40B4-BE49-F238E27FC236}">
                <a16:creationId xmlns:a16="http://schemas.microsoft.com/office/drawing/2014/main" id="{DA2BDD35-4398-30F5-C9E4-C3F973700AA6}"/>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345632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051FCF-C969-5DF8-439B-03A02A560B2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Объект 2">
            <a:extLst>
              <a:ext uri="{FF2B5EF4-FFF2-40B4-BE49-F238E27FC236}">
                <a16:creationId xmlns:a16="http://schemas.microsoft.com/office/drawing/2014/main" id="{A09FF193-FFAC-9B5A-B18A-1797188DC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Текст 3">
            <a:extLst>
              <a:ext uri="{FF2B5EF4-FFF2-40B4-BE49-F238E27FC236}">
                <a16:creationId xmlns:a16="http://schemas.microsoft.com/office/drawing/2014/main" id="{DE079EA7-E549-8506-8A7A-A7F6193FF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CE4A6B6-81E5-1DBC-A7BE-99A22342A37F}"/>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6" name="Нижний колонтитул 5">
            <a:extLst>
              <a:ext uri="{FF2B5EF4-FFF2-40B4-BE49-F238E27FC236}">
                <a16:creationId xmlns:a16="http://schemas.microsoft.com/office/drawing/2014/main" id="{374877D3-E388-082C-65A5-BB4949895A8D}"/>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91138C93-42C7-CDF5-BB6D-F62E21CA1C8A}"/>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155582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8172C8-D976-D5F5-0BFF-49A363BD697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Рисунок 2">
            <a:extLst>
              <a:ext uri="{FF2B5EF4-FFF2-40B4-BE49-F238E27FC236}">
                <a16:creationId xmlns:a16="http://schemas.microsoft.com/office/drawing/2014/main" id="{BD9C11F0-29A4-0E90-809E-5D17E086F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Текст 3">
            <a:extLst>
              <a:ext uri="{FF2B5EF4-FFF2-40B4-BE49-F238E27FC236}">
                <a16:creationId xmlns:a16="http://schemas.microsoft.com/office/drawing/2014/main" id="{97077654-CEC1-4CC7-B39D-6F72FBE3C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B5DFDB4-1A83-9D83-68A4-D3CFE22472B6}"/>
              </a:ext>
            </a:extLst>
          </p:cNvPr>
          <p:cNvSpPr>
            <a:spLocks noGrp="1"/>
          </p:cNvSpPr>
          <p:nvPr>
            <p:ph type="dt" sz="half" idx="10"/>
          </p:nvPr>
        </p:nvSpPr>
        <p:spPr/>
        <p:txBody>
          <a:bodyPr/>
          <a:lstStyle/>
          <a:p>
            <a:fld id="{A45B85AD-B60E-4B15-B69E-5EF30DD04D20}" type="datetimeFigureOut">
              <a:rPr lang="en-GB" smtClean="0"/>
              <a:t>02/07/2025</a:t>
            </a:fld>
            <a:endParaRPr lang="en-GB"/>
          </a:p>
        </p:txBody>
      </p:sp>
      <p:sp>
        <p:nvSpPr>
          <p:cNvPr id="6" name="Нижний колонтитул 5">
            <a:extLst>
              <a:ext uri="{FF2B5EF4-FFF2-40B4-BE49-F238E27FC236}">
                <a16:creationId xmlns:a16="http://schemas.microsoft.com/office/drawing/2014/main" id="{D7A53B43-E9EA-03E0-C1A2-24BF3615F2A5}"/>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4AD4440D-56D7-0AD7-E535-882091DED664}"/>
              </a:ext>
            </a:extLst>
          </p:cNvPr>
          <p:cNvSpPr>
            <a:spLocks noGrp="1"/>
          </p:cNvSpPr>
          <p:nvPr>
            <p:ph type="sldNum" sz="quarter" idx="12"/>
          </p:nvPr>
        </p:nvSpPr>
        <p:spPr/>
        <p:txBody>
          <a:bodyPr/>
          <a:lstStyle/>
          <a:p>
            <a:fld id="{80042D02-97FE-463E-A717-AE71B163A728}" type="slidenum">
              <a:rPr lang="en-GB" smtClean="0"/>
              <a:t>‹#›</a:t>
            </a:fld>
            <a:endParaRPr lang="en-GB"/>
          </a:p>
        </p:txBody>
      </p:sp>
    </p:spTree>
    <p:extLst>
      <p:ext uri="{BB962C8B-B14F-4D97-AF65-F5344CB8AC3E}">
        <p14:creationId xmlns:p14="http://schemas.microsoft.com/office/powerpoint/2010/main" val="22629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D11D4E-CA94-45E9-418E-F437AE085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GB"/>
          </a:p>
        </p:txBody>
      </p:sp>
      <p:sp>
        <p:nvSpPr>
          <p:cNvPr id="3" name="Текст 2">
            <a:extLst>
              <a:ext uri="{FF2B5EF4-FFF2-40B4-BE49-F238E27FC236}">
                <a16:creationId xmlns:a16="http://schemas.microsoft.com/office/drawing/2014/main" id="{3CF060A6-87D2-307A-9DFF-B7A3FF3A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5F6E18BF-6E5A-C705-6116-C618E8310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B85AD-B60E-4B15-B69E-5EF30DD04D20}" type="datetimeFigureOut">
              <a:rPr lang="en-GB" smtClean="0"/>
              <a:t>02/07/2025</a:t>
            </a:fld>
            <a:endParaRPr lang="en-GB"/>
          </a:p>
        </p:txBody>
      </p:sp>
      <p:sp>
        <p:nvSpPr>
          <p:cNvPr id="5" name="Нижний колонтитул 4">
            <a:extLst>
              <a:ext uri="{FF2B5EF4-FFF2-40B4-BE49-F238E27FC236}">
                <a16:creationId xmlns:a16="http://schemas.microsoft.com/office/drawing/2014/main" id="{575477EB-DD1E-EB76-C975-08687FF13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Номер слайда 5">
            <a:extLst>
              <a:ext uri="{FF2B5EF4-FFF2-40B4-BE49-F238E27FC236}">
                <a16:creationId xmlns:a16="http://schemas.microsoft.com/office/drawing/2014/main" id="{E063024F-96C8-D6D6-F396-E72CC8695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42D02-97FE-463E-A717-AE71B163A728}" type="slidenum">
              <a:rPr lang="en-GB" smtClean="0"/>
              <a:t>‹#›</a:t>
            </a:fld>
            <a:endParaRPr lang="en-GB"/>
          </a:p>
        </p:txBody>
      </p:sp>
    </p:spTree>
    <p:extLst>
      <p:ext uri="{BB962C8B-B14F-4D97-AF65-F5344CB8AC3E}">
        <p14:creationId xmlns:p14="http://schemas.microsoft.com/office/powerpoint/2010/main" val="315306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7B44DD-248D-BD93-0CD1-6F2E772E9372}"/>
              </a:ext>
            </a:extLst>
          </p:cNvPr>
          <p:cNvSpPr>
            <a:spLocks noGrp="1"/>
          </p:cNvSpPr>
          <p:nvPr>
            <p:ph type="ctrTitle"/>
          </p:nvPr>
        </p:nvSpPr>
        <p:spPr>
          <a:xfrm>
            <a:off x="1524000" y="2899792"/>
            <a:ext cx="9144000" cy="2387600"/>
          </a:xfrm>
        </p:spPr>
        <p:txBody>
          <a:bodyPr>
            <a:normAutofit fontScale="90000"/>
          </a:bodyPr>
          <a:lstStyle/>
          <a:p>
            <a:r>
              <a:rPr lang="ru-RU" dirty="0"/>
              <a:t>Взаимодействие с родителями в направлении развития творческих способностей и изобразительных навыков в детском саду </a:t>
            </a:r>
            <a:endParaRPr lang="en-GB" dirty="0"/>
          </a:p>
        </p:txBody>
      </p:sp>
      <p:pic>
        <p:nvPicPr>
          <p:cNvPr id="21508" name="Picture 4" descr="Поделки своими руками: польза в развитии ребенка">
            <a:extLst>
              <a:ext uri="{FF2B5EF4-FFF2-40B4-BE49-F238E27FC236}">
                <a16:creationId xmlns:a16="http://schemas.microsoft.com/office/drawing/2014/main" id="{D9FC1E4C-C4A7-C066-2D15-BB330B1CAEC8}"/>
              </a:ext>
            </a:extLst>
          </p:cNvPr>
          <p:cNvPicPr>
            <a:picLocks noChangeAspect="1" noChangeArrowheads="1"/>
          </p:cNvPicPr>
          <p:nvPr/>
        </p:nvPicPr>
        <p:blipFill rotWithShape="1">
          <a:blip r:embed="rId3">
            <a:clrChange>
              <a:clrFrom>
                <a:srgbClr val="FFFFFF"/>
              </a:clrFrom>
              <a:clrTo>
                <a:srgbClr val="FFFFFF">
                  <a:alpha val="0"/>
                </a:srgbClr>
              </a:clrTo>
            </a:clrChange>
            <a:alphaModFix amt="35000"/>
            <a:extLst>
              <a:ext uri="{28A0092B-C50C-407E-A947-70E740481C1C}">
                <a14:useLocalDpi xmlns:a14="http://schemas.microsoft.com/office/drawing/2010/main" val="0"/>
              </a:ext>
            </a:extLst>
          </a:blip>
          <a:srcRect l="10516" t="26404" r="-1963" b="20787"/>
          <a:stretch/>
        </p:blipFill>
        <p:spPr bwMode="auto">
          <a:xfrm flipH="1" flipV="1">
            <a:off x="2407422" y="0"/>
            <a:ext cx="9784578" cy="2387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Поделки своими руками: польза в развитии ребенка">
            <a:extLst>
              <a:ext uri="{FF2B5EF4-FFF2-40B4-BE49-F238E27FC236}">
                <a16:creationId xmlns:a16="http://schemas.microsoft.com/office/drawing/2014/main" id="{3F0FF8E4-CDFF-D45B-E209-1FB46FEF9428}"/>
              </a:ext>
            </a:extLst>
          </p:cNvPr>
          <p:cNvPicPr>
            <a:picLocks noChangeAspect="1" noChangeArrowheads="1"/>
          </p:cNvPicPr>
          <p:nvPr/>
        </p:nvPicPr>
        <p:blipFill rotWithShape="1">
          <a:blip r:embed="rId3">
            <a:clrChange>
              <a:clrFrom>
                <a:srgbClr val="FFFFFF"/>
              </a:clrFrom>
              <a:clrTo>
                <a:srgbClr val="FFFFFF">
                  <a:alpha val="0"/>
                </a:srgbClr>
              </a:clrTo>
            </a:clrChange>
            <a:alphaModFix amt="35000"/>
            <a:extLst>
              <a:ext uri="{28A0092B-C50C-407E-A947-70E740481C1C}">
                <a14:useLocalDpi xmlns:a14="http://schemas.microsoft.com/office/drawing/2010/main" val="0"/>
              </a:ext>
            </a:extLst>
          </a:blip>
          <a:srcRect l="4896" b="23308"/>
          <a:stretch/>
        </p:blipFill>
        <p:spPr bwMode="auto">
          <a:xfrm>
            <a:off x="-1" y="3390630"/>
            <a:ext cx="10175875" cy="346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Фон для урока изо - 71 фото">
            <a:extLst>
              <a:ext uri="{FF2B5EF4-FFF2-40B4-BE49-F238E27FC236}">
                <a16:creationId xmlns:a16="http://schemas.microsoft.com/office/drawing/2014/main" id="{A45D6993-5500-3C6E-B5E7-CFFEE64BF2A8}"/>
              </a:ext>
            </a:extLst>
          </p:cNvPr>
          <p:cNvPicPr>
            <a:picLocks noChangeAspect="1" noChangeArrowheads="1"/>
          </p:cNvPicPr>
          <p:nvPr/>
        </p:nvPicPr>
        <p:blipFill rotWithShape="1">
          <a:blip r:embed="rId3">
            <a:clrChange>
              <a:clrFrom>
                <a:srgbClr val="FFFFFF"/>
              </a:clrFrom>
              <a:clrTo>
                <a:srgbClr val="FFFFFF">
                  <a:alpha val="0"/>
                </a:srgbClr>
              </a:clrTo>
            </a:clrChange>
            <a:alphaModFix amt="35000"/>
            <a:extLst>
              <a:ext uri="{28A0092B-C50C-407E-A947-70E740481C1C}">
                <a14:useLocalDpi xmlns:a14="http://schemas.microsoft.com/office/drawing/2010/main" val="0"/>
              </a:ext>
            </a:extLst>
          </a:blip>
          <a:srcRect l="6283" b="5651"/>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24948317-048B-8669-171D-7924FBBE3B0E}"/>
              </a:ext>
            </a:extLst>
          </p:cNvPr>
          <p:cNvSpPr>
            <a:spLocks noGrp="1"/>
          </p:cNvSpPr>
          <p:nvPr>
            <p:ph idx="1"/>
          </p:nvPr>
        </p:nvSpPr>
        <p:spPr>
          <a:xfrm>
            <a:off x="1288472" y="750599"/>
            <a:ext cx="9615055" cy="5356802"/>
          </a:xfrm>
        </p:spPr>
        <p:txBody>
          <a:bodyPr>
            <a:normAutofit fontScale="92500"/>
          </a:bodyPr>
          <a:lstStyle/>
          <a:p>
            <a:pPr marL="0" indent="0" algn="just">
              <a:buNone/>
            </a:pPr>
            <a:r>
              <a:rPr lang="ru-RU" sz="3600" b="0" i="0" dirty="0">
                <a:solidFill>
                  <a:srgbClr val="333333"/>
                </a:solidFill>
                <a:effectLst/>
                <a:latin typeface="Times New Roman" panose="02020603050405020304" pitchFamily="18" charset="0"/>
                <a:cs typeface="Times New Roman" panose="02020603050405020304" pitchFamily="18" charset="0"/>
              </a:rPr>
              <a:t>Изобразительная деятельность - это специфическое образное познание действительности. И как всякая познавательная деятельность она имеет большое значение для умственного воспитания детей. Овладение умением изображать невозможно без развития целенаправленного зрительного восприятия - наблюдения. Для того чтобы нарисовать, вылепить какой-либо предмет, предварительно надо хорошо с ним познакомиться, запомнить его форму, величину, конструкцию, цвет, расположение частей</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28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пластилин » Шаблоны для Фотошопа Best-Host.ru Рамки Клипарты Виньетки PSD  Photoshop">
            <a:extLst>
              <a:ext uri="{FF2B5EF4-FFF2-40B4-BE49-F238E27FC236}">
                <a16:creationId xmlns:a16="http://schemas.microsoft.com/office/drawing/2014/main" id="{4B211255-A889-1730-12CC-2243208B1522}"/>
              </a:ext>
            </a:extLst>
          </p:cNvPr>
          <p:cNvPicPr>
            <a:picLocks noChangeAspect="1" noChangeArrowheads="1"/>
          </p:cNvPicPr>
          <p:nvPr/>
        </p:nvPicPr>
        <p:blipFill rotWithShape="1">
          <a:blip r:embed="rId3">
            <a:clrChange>
              <a:clrFrom>
                <a:srgbClr val="FCFCFC"/>
              </a:clrFrom>
              <a:clrTo>
                <a:srgbClr val="FCFCFC">
                  <a:alpha val="0"/>
                </a:srgbClr>
              </a:clrTo>
            </a:clrChange>
            <a:alphaModFix amt="20000"/>
            <a:extLst>
              <a:ext uri="{28A0092B-C50C-407E-A947-70E740481C1C}">
                <a14:useLocalDpi xmlns:a14="http://schemas.microsoft.com/office/drawing/2010/main" val="0"/>
              </a:ext>
            </a:extLst>
          </a:blip>
          <a:srcRect l="-3436" r="3524" b="6012"/>
          <a:stretch/>
        </p:blipFill>
        <p:spPr bwMode="auto">
          <a:xfrm rot="16200000">
            <a:off x="2600292" y="-2600291"/>
            <a:ext cx="7102256" cy="1230283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75112225-C4EB-39CD-2E91-3374319FEC49}"/>
              </a:ext>
            </a:extLst>
          </p:cNvPr>
          <p:cNvSpPr>
            <a:spLocks noGrp="1"/>
          </p:cNvSpPr>
          <p:nvPr>
            <p:ph type="title"/>
          </p:nvPr>
        </p:nvSpPr>
        <p:spPr>
          <a:xfrm>
            <a:off x="838200" y="0"/>
            <a:ext cx="10515600" cy="1325563"/>
          </a:xfrm>
        </p:spPr>
        <p:txBody>
          <a:bodyPr>
            <a:normAutofit/>
          </a:bodyPr>
          <a:lstStyle/>
          <a:p>
            <a:pPr algn="ctr"/>
            <a:r>
              <a:rPr lang="ru-RU" sz="3200" b="1" dirty="0"/>
              <a:t>Взаимодействие с родителями мастер класс по развитию творческих способностей </a:t>
            </a:r>
            <a:endParaRPr lang="en-GB" sz="3200" b="1" dirty="0"/>
          </a:p>
        </p:txBody>
      </p:sp>
      <p:sp>
        <p:nvSpPr>
          <p:cNvPr id="3" name="Объект 2">
            <a:extLst>
              <a:ext uri="{FF2B5EF4-FFF2-40B4-BE49-F238E27FC236}">
                <a16:creationId xmlns:a16="http://schemas.microsoft.com/office/drawing/2014/main" id="{7E6A2A4C-ADC4-2DDA-C78F-61A8D91EDA42}"/>
              </a:ext>
            </a:extLst>
          </p:cNvPr>
          <p:cNvSpPr>
            <a:spLocks noGrp="1"/>
          </p:cNvSpPr>
          <p:nvPr>
            <p:ph idx="1"/>
          </p:nvPr>
        </p:nvSpPr>
        <p:spPr>
          <a:xfrm>
            <a:off x="235527" y="1163782"/>
            <a:ext cx="11859491" cy="5694218"/>
          </a:xfrm>
        </p:spPr>
        <p:txBody>
          <a:bodyPr>
            <a:normAutofit lnSpcReduction="10000"/>
          </a:bodyPr>
          <a:lstStyle/>
          <a:p>
            <a:pPr marL="0" indent="0">
              <a:buNone/>
            </a:pPr>
            <a:r>
              <a:rPr lang="ru-RU" sz="2400" b="1" i="0" dirty="0">
                <a:solidFill>
                  <a:srgbClr val="333333"/>
                </a:solidFill>
                <a:effectLst/>
                <a:latin typeface="Times New Roman" panose="02020603050405020304" pitchFamily="18" charset="0"/>
                <a:cs typeface="Times New Roman" panose="02020603050405020304" pitchFamily="18" charset="0"/>
              </a:rPr>
              <a:t>Цель: </a:t>
            </a:r>
            <a:r>
              <a:rPr lang="ru-RU" sz="2400" b="0" i="0" dirty="0">
                <a:solidFill>
                  <a:srgbClr val="333333"/>
                </a:solidFill>
                <a:effectLst/>
                <a:latin typeface="Times New Roman" panose="02020603050405020304" pitchFamily="18" charset="0"/>
                <a:cs typeface="Times New Roman" panose="02020603050405020304" pitchFamily="18" charset="0"/>
              </a:rPr>
              <a:t>познакомить родителей с приемами и способами изображения, научить использовать знания и умения в работе с детьми в домашних условиях. </a:t>
            </a:r>
          </a:p>
          <a:p>
            <a:pPr marL="0" indent="0" algn="just">
              <a:buNone/>
            </a:pPr>
            <a:r>
              <a:rPr lang="ru-RU" sz="2400" b="1" i="0" dirty="0">
                <a:solidFill>
                  <a:srgbClr val="333333"/>
                </a:solidFill>
                <a:effectLst/>
                <a:latin typeface="Times New Roman" panose="02020603050405020304" pitchFamily="18" charset="0"/>
                <a:cs typeface="Times New Roman" panose="02020603050405020304" pitchFamily="18" charset="0"/>
              </a:rPr>
              <a:t>Задачи:</a:t>
            </a:r>
            <a:endParaRPr lang="ru-RU" sz="2400" b="0" i="0" dirty="0">
              <a:solidFill>
                <a:srgbClr val="333333"/>
              </a:solidFill>
              <a:effectLst/>
              <a:latin typeface="Times New Roman" panose="02020603050405020304" pitchFamily="18" charset="0"/>
              <a:cs typeface="Times New Roman" panose="02020603050405020304" pitchFamily="18" charset="0"/>
            </a:endParaRPr>
          </a:p>
          <a:p>
            <a:pPr algn="just">
              <a:buFont typeface="+mj-lt"/>
              <a:buAutoNum type="arabicPeriod"/>
            </a:pPr>
            <a:r>
              <a:rPr lang="ru-RU" sz="2400" b="0" i="0" dirty="0">
                <a:solidFill>
                  <a:srgbClr val="333333"/>
                </a:solidFill>
                <a:effectLst/>
                <a:latin typeface="Times New Roman" panose="02020603050405020304" pitchFamily="18" charset="0"/>
                <a:cs typeface="Times New Roman" panose="02020603050405020304" pitchFamily="18" charset="0"/>
              </a:rPr>
              <a:t>Познакомить родителей с нетрадиционными приемами и техниками работы по художественно-эстетическому и декоративно-прикладному творчеству.</a:t>
            </a:r>
          </a:p>
          <a:p>
            <a:pPr algn="just">
              <a:buFont typeface="+mj-lt"/>
              <a:buAutoNum type="arabicPeriod"/>
            </a:pPr>
            <a:r>
              <a:rPr lang="ru-RU" sz="2400" b="0" i="0" dirty="0">
                <a:solidFill>
                  <a:srgbClr val="333333"/>
                </a:solidFill>
                <a:effectLst/>
                <a:latin typeface="Times New Roman" panose="02020603050405020304" pitchFamily="18" charset="0"/>
                <a:cs typeface="Times New Roman" panose="02020603050405020304" pitchFamily="18" charset="0"/>
              </a:rPr>
              <a:t>Подводить родителей к созданию выразительных образов при изображении предметов и явлений окружающей деятельности.</a:t>
            </a:r>
          </a:p>
          <a:p>
            <a:pPr algn="just">
              <a:buFont typeface="+mj-lt"/>
              <a:buAutoNum type="arabicPeriod"/>
            </a:pPr>
            <a:r>
              <a:rPr lang="ru-RU" sz="2400" b="0" i="0" dirty="0">
                <a:solidFill>
                  <a:srgbClr val="333333"/>
                </a:solidFill>
                <a:effectLst/>
                <a:latin typeface="Times New Roman" panose="02020603050405020304" pitchFamily="18" charset="0"/>
                <a:cs typeface="Times New Roman" panose="02020603050405020304" pitchFamily="18" charset="0"/>
              </a:rPr>
              <a:t>Развивать мелкую мускулатуру рук ребенка.</a:t>
            </a:r>
          </a:p>
          <a:p>
            <a:pPr algn="just">
              <a:buFont typeface="+mj-lt"/>
              <a:buAutoNum type="arabicPeriod"/>
            </a:pPr>
            <a:r>
              <a:rPr lang="ru-RU" sz="2400" b="0" i="0" dirty="0">
                <a:solidFill>
                  <a:srgbClr val="333333"/>
                </a:solidFill>
                <a:effectLst/>
                <a:latin typeface="Times New Roman" panose="02020603050405020304" pitchFamily="18" charset="0"/>
                <a:cs typeface="Times New Roman" panose="02020603050405020304" pitchFamily="18" charset="0"/>
              </a:rPr>
              <a:t>Развивать умение достаточно хорошо владеть устной речью, выражать свои мысли и желания.</a:t>
            </a:r>
          </a:p>
          <a:p>
            <a:pPr algn="just">
              <a:buFont typeface="+mj-lt"/>
              <a:buAutoNum type="arabicPeriod"/>
            </a:pPr>
            <a:r>
              <a:rPr lang="ru-RU" sz="2400" b="0" i="0" dirty="0">
                <a:solidFill>
                  <a:srgbClr val="333333"/>
                </a:solidFill>
                <a:effectLst/>
                <a:latin typeface="Times New Roman" panose="02020603050405020304" pitchFamily="18" charset="0"/>
                <a:cs typeface="Times New Roman" panose="02020603050405020304" pitchFamily="18" charset="0"/>
              </a:rPr>
              <a:t>Воспитывать у родителей интерес к изобразительной деятельности.</a:t>
            </a:r>
          </a:p>
          <a:p>
            <a:pPr algn="just">
              <a:buFont typeface="+mj-lt"/>
              <a:buAutoNum type="arabicPeriod"/>
            </a:pPr>
            <a:r>
              <a:rPr lang="ru-RU" sz="2400" b="0" i="0" dirty="0">
                <a:solidFill>
                  <a:srgbClr val="333333"/>
                </a:solidFill>
                <a:effectLst/>
                <a:latin typeface="Times New Roman" panose="02020603050405020304" pitchFamily="18" charset="0"/>
                <a:cs typeface="Times New Roman" panose="02020603050405020304" pitchFamily="18" charset="0"/>
              </a:rPr>
              <a:t>Развивать творчество и фантазию, наблюдательность, воображение, ассоциативное мышление.</a:t>
            </a:r>
          </a:p>
          <a:p>
            <a:pPr algn="just">
              <a:buFont typeface="+mj-lt"/>
              <a:buAutoNum type="arabicPeriod"/>
            </a:pPr>
            <a:r>
              <a:rPr lang="ru-RU" sz="2400" b="0" i="0" dirty="0">
                <a:solidFill>
                  <a:srgbClr val="333333"/>
                </a:solidFill>
                <a:effectLst/>
                <a:latin typeface="Times New Roman" panose="02020603050405020304" pitchFamily="18" charset="0"/>
                <a:cs typeface="Times New Roman" panose="02020603050405020304" pitchFamily="18" charset="0"/>
              </a:rPr>
              <a:t>Воспитывать культуру деятельности, формировать навыки сотрудничества.</a:t>
            </a:r>
          </a:p>
          <a:p>
            <a:pPr algn="just">
              <a:buFont typeface="+mj-lt"/>
              <a:buAutoNum type="arabicPeriod"/>
            </a:pPr>
            <a:r>
              <a:rPr lang="ru-RU" sz="2400" b="0" i="0" dirty="0">
                <a:solidFill>
                  <a:srgbClr val="333333"/>
                </a:solidFill>
                <a:effectLst/>
                <a:latin typeface="Times New Roman" panose="02020603050405020304" pitchFamily="18" charset="0"/>
                <a:cs typeface="Times New Roman" panose="02020603050405020304" pitchFamily="18" charset="0"/>
              </a:rPr>
              <a:t>Повышать педагогическое мастерство родителей.</a:t>
            </a:r>
          </a:p>
        </p:txBody>
      </p:sp>
    </p:spTree>
    <p:extLst>
      <p:ext uri="{BB962C8B-B14F-4D97-AF65-F5344CB8AC3E}">
        <p14:creationId xmlns:p14="http://schemas.microsoft.com/office/powerpoint/2010/main" val="203054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пластилин » Шаблоны для Фотошопа Best-Host.ru Рамки Клипарты Виньетки PSD  Photoshop">
            <a:extLst>
              <a:ext uri="{FF2B5EF4-FFF2-40B4-BE49-F238E27FC236}">
                <a16:creationId xmlns:a16="http://schemas.microsoft.com/office/drawing/2014/main" id="{ED923A07-E29E-6D96-48DB-A78DD14586EA}"/>
              </a:ext>
            </a:extLst>
          </p:cNvPr>
          <p:cNvPicPr>
            <a:picLocks noChangeAspect="1" noChangeArrowheads="1"/>
          </p:cNvPicPr>
          <p:nvPr/>
        </p:nvPicPr>
        <p:blipFill rotWithShape="1">
          <a:blip r:embed="rId3">
            <a:clrChange>
              <a:clrFrom>
                <a:srgbClr val="FCFCFC"/>
              </a:clrFrom>
              <a:clrTo>
                <a:srgbClr val="FCFCFC">
                  <a:alpha val="0"/>
                </a:srgbClr>
              </a:clrTo>
            </a:clrChange>
            <a:alphaModFix amt="20000"/>
            <a:extLst>
              <a:ext uri="{28A0092B-C50C-407E-A947-70E740481C1C}">
                <a14:useLocalDpi xmlns:a14="http://schemas.microsoft.com/office/drawing/2010/main" val="0"/>
              </a:ext>
            </a:extLst>
          </a:blip>
          <a:srcRect l="-3436" r="3524" b="6012"/>
          <a:stretch/>
        </p:blipFill>
        <p:spPr bwMode="auto">
          <a:xfrm rot="16200000">
            <a:off x="2600292" y="-2600291"/>
            <a:ext cx="7102256" cy="1230283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F49A60EC-79FC-B23D-9D84-DF57335A267E}"/>
              </a:ext>
            </a:extLst>
          </p:cNvPr>
          <p:cNvSpPr>
            <a:spLocks noGrp="1"/>
          </p:cNvSpPr>
          <p:nvPr>
            <p:ph idx="1"/>
          </p:nvPr>
        </p:nvSpPr>
        <p:spPr>
          <a:xfrm>
            <a:off x="805204" y="407121"/>
            <a:ext cx="7135638" cy="6043757"/>
          </a:xfrm>
        </p:spPr>
        <p:txBody>
          <a:bodyPr>
            <a:normAutofit/>
          </a:bodyPr>
          <a:lstStyle/>
          <a:p>
            <a:pPr marL="0" indent="0" algn="just">
              <a:buNone/>
            </a:pPr>
            <a:r>
              <a:rPr lang="ru-RU" b="1" i="1" dirty="0">
                <a:solidFill>
                  <a:srgbClr val="333333"/>
                </a:solidFill>
                <a:effectLst/>
                <a:latin typeface="Times New Roman" panose="02020603050405020304" pitchFamily="18" charset="0"/>
              </a:rPr>
              <a:t>Предварительная работа:</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Организация пространства для проведения «Мастер — класса».</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Выставка творческих работ детей в технике </a:t>
            </a:r>
            <a:r>
              <a:rPr lang="ru-RU" b="0" i="0" dirty="0" err="1">
                <a:solidFill>
                  <a:srgbClr val="333333"/>
                </a:solidFill>
                <a:effectLst/>
                <a:latin typeface="Times New Roman" panose="02020603050405020304" pitchFamily="18" charset="0"/>
              </a:rPr>
              <a:t>пластилинографии</a:t>
            </a:r>
            <a:r>
              <a:rPr lang="ru-RU" b="0" i="0" dirty="0">
                <a:solidFill>
                  <a:srgbClr val="333333"/>
                </a:solidFill>
                <a:effectLst/>
                <a:latin typeface="Times New Roman" panose="02020603050405020304" pitchFamily="18" charset="0"/>
              </a:rPr>
              <a:t>.</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Подготовка наглядного материала: образцы поделок из коктейльных трубочек с элементами </a:t>
            </a:r>
            <a:r>
              <a:rPr lang="ru-RU" b="0" i="0" dirty="0" err="1">
                <a:solidFill>
                  <a:srgbClr val="333333"/>
                </a:solidFill>
                <a:effectLst/>
                <a:latin typeface="Times New Roman" panose="02020603050405020304" pitchFamily="18" charset="0"/>
              </a:rPr>
              <a:t>пластилинографии</a:t>
            </a:r>
            <a:r>
              <a:rPr lang="ru-RU" b="0" i="0" dirty="0">
                <a:solidFill>
                  <a:srgbClr val="333333"/>
                </a:solidFill>
                <a:effectLst/>
                <a:latin typeface="Times New Roman" panose="02020603050405020304" pitchFamily="18" charset="0"/>
              </a:rPr>
              <a:t>.</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Составление конспекта, нахождение необходимого методического материала.</a:t>
            </a:r>
            <a:endParaRPr lang="ru-RU" b="0" i="0" dirty="0">
              <a:solidFill>
                <a:srgbClr val="333333"/>
              </a:solidFill>
              <a:effectLst/>
              <a:latin typeface="helvetica neue"/>
            </a:endParaRPr>
          </a:p>
          <a:p>
            <a:pPr algn="just"/>
            <a:r>
              <a:rPr lang="ru-RU" b="0" i="0" dirty="0">
                <a:solidFill>
                  <a:srgbClr val="333333"/>
                </a:solidFill>
                <a:effectLst/>
                <a:latin typeface="Times New Roman" panose="02020603050405020304" pitchFamily="18" charset="0"/>
              </a:rPr>
              <a:t>Организация родителей на практическое занятие «Мастер — класс».</a:t>
            </a:r>
            <a:endParaRPr lang="ru-RU" b="0" i="0" dirty="0">
              <a:solidFill>
                <a:srgbClr val="333333"/>
              </a:solidFill>
              <a:effectLst/>
              <a:latin typeface="helvetica neue"/>
            </a:endParaRPr>
          </a:p>
          <a:p>
            <a:endParaRPr lang="en-GB" dirty="0"/>
          </a:p>
        </p:txBody>
      </p:sp>
      <p:pic>
        <p:nvPicPr>
          <p:cNvPr id="8194" name="Picture 2" descr="Выставка детских работ в технике пластилинография «Мир вокруг нас» —  фотоотчёт. Воспитателям детских садов, школьным учителям и педагогам -  Маам.ру">
            <a:extLst>
              <a:ext uri="{FF2B5EF4-FFF2-40B4-BE49-F238E27FC236}">
                <a16:creationId xmlns:a16="http://schemas.microsoft.com/office/drawing/2014/main" id="{249C9578-3E63-01A6-F058-D4EF1E467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2025" y="3429000"/>
            <a:ext cx="3560985" cy="303212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2025" y="624115"/>
            <a:ext cx="3560985" cy="2656114"/>
          </a:xfrm>
          <a:prstGeom prst="rect">
            <a:avLst/>
          </a:prstGeom>
        </p:spPr>
      </p:pic>
    </p:spTree>
    <p:extLst>
      <p:ext uri="{BB962C8B-B14F-4D97-AF65-F5344CB8AC3E}">
        <p14:creationId xmlns:p14="http://schemas.microsoft.com/office/powerpoint/2010/main" val="369409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ластилин » Шаблоны для Фотошопа Best-Host.ru Рамки Клипарты Виньетки PSD  Photoshop">
            <a:extLst>
              <a:ext uri="{FF2B5EF4-FFF2-40B4-BE49-F238E27FC236}">
                <a16:creationId xmlns:a16="http://schemas.microsoft.com/office/drawing/2014/main" id="{706BFD04-D9A5-2D56-ED35-00A136A6D42A}"/>
              </a:ext>
            </a:extLst>
          </p:cNvPr>
          <p:cNvPicPr>
            <a:picLocks noChangeAspect="1" noChangeArrowheads="1"/>
          </p:cNvPicPr>
          <p:nvPr/>
        </p:nvPicPr>
        <p:blipFill rotWithShape="1">
          <a:blip r:embed="rId3">
            <a:clrChange>
              <a:clrFrom>
                <a:srgbClr val="FCFCFC"/>
              </a:clrFrom>
              <a:clrTo>
                <a:srgbClr val="FCFCFC">
                  <a:alpha val="0"/>
                </a:srgbClr>
              </a:clrTo>
            </a:clrChange>
            <a:alphaModFix amt="20000"/>
            <a:extLst>
              <a:ext uri="{28A0092B-C50C-407E-A947-70E740481C1C}">
                <a14:useLocalDpi xmlns:a14="http://schemas.microsoft.com/office/drawing/2010/main" val="0"/>
              </a:ext>
            </a:extLst>
          </a:blip>
          <a:srcRect l="-3436" r="3524" b="6012"/>
          <a:stretch/>
        </p:blipFill>
        <p:spPr bwMode="auto">
          <a:xfrm rot="16200000">
            <a:off x="2600292" y="-2600291"/>
            <a:ext cx="7102256" cy="1230283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8442806C-DAD1-6223-8B09-4CE0A3E8D1B7}"/>
              </a:ext>
            </a:extLst>
          </p:cNvPr>
          <p:cNvSpPr>
            <a:spLocks noGrp="1"/>
          </p:cNvSpPr>
          <p:nvPr>
            <p:ph idx="1"/>
          </p:nvPr>
        </p:nvSpPr>
        <p:spPr>
          <a:xfrm>
            <a:off x="1800726" y="475665"/>
            <a:ext cx="9316453" cy="5524082"/>
          </a:xfrm>
        </p:spPr>
        <p:txBody>
          <a:bodyPr>
            <a:normAutofit lnSpcReduction="10000"/>
          </a:bodyPr>
          <a:lstStyle/>
          <a:p>
            <a:pPr marL="0" indent="0" algn="just">
              <a:buNone/>
            </a:pPr>
            <a:r>
              <a:rPr lang="ru-RU" b="1" i="1" dirty="0">
                <a:solidFill>
                  <a:srgbClr val="333333"/>
                </a:solidFill>
                <a:effectLst/>
                <a:latin typeface="Times New Roman" panose="02020603050405020304" pitchFamily="18" charset="0"/>
                <a:cs typeface="Times New Roman" panose="02020603050405020304" pitchFamily="18" charset="0"/>
              </a:rPr>
              <a:t>Оборудование:</a:t>
            </a:r>
            <a:endParaRPr lang="ru-RU" b="0" i="0" dirty="0">
              <a:solidFill>
                <a:srgbClr val="333333"/>
              </a:solidFill>
              <a:effectLst/>
              <a:latin typeface="Times New Roman" panose="02020603050405020304" pitchFamily="18" charset="0"/>
              <a:cs typeface="Times New Roman" panose="02020603050405020304" pitchFamily="18" charset="0"/>
            </a:endParaRP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рабочее место для каждого родителя;</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пластилин разноцветный;</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цветной и белый картон формат А 4;</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ножницы;</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простой карандаш;</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подставки для работы с пластилином;</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разноцветные коктейльные трубочки;</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влажные салфетки;</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ноутбук;</a:t>
            </a:r>
          </a:p>
          <a:p>
            <a:pPr marL="0" indent="0" algn="just">
              <a:buNone/>
            </a:pPr>
            <a:r>
              <a:rPr lang="ru-RU" b="0" i="0" dirty="0">
                <a:solidFill>
                  <a:srgbClr val="333333"/>
                </a:solidFill>
                <a:effectLst/>
                <a:latin typeface="Times New Roman" panose="02020603050405020304" pitchFamily="18" charset="0"/>
                <a:cs typeface="Times New Roman" panose="02020603050405020304" pitchFamily="18" charset="0"/>
              </a:rPr>
              <a:t>- мультимедийное оборудование.</a:t>
            </a:r>
          </a:p>
          <a:p>
            <a:endParaRPr lang="en-GB"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744" y="3207657"/>
            <a:ext cx="3280228" cy="2627086"/>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9988" y="624114"/>
            <a:ext cx="3254984" cy="2418539"/>
          </a:xfrm>
          <a:prstGeom prst="rect">
            <a:avLst/>
          </a:prstGeom>
        </p:spPr>
      </p:pic>
    </p:spTree>
    <p:extLst>
      <p:ext uri="{BB962C8B-B14F-4D97-AF65-F5344CB8AC3E}">
        <p14:creationId xmlns:p14="http://schemas.microsoft.com/office/powerpoint/2010/main" val="380265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Подтеки каплями акриловой краски в цвете | Обои для телефона">
            <a:extLst>
              <a:ext uri="{FF2B5EF4-FFF2-40B4-BE49-F238E27FC236}">
                <a16:creationId xmlns:a16="http://schemas.microsoft.com/office/drawing/2014/main" id="{89106DE7-EFC3-BF70-6FEC-E0E2E699B941}"/>
              </a:ext>
            </a:extLst>
          </p:cNvPr>
          <p:cNvPicPr>
            <a:picLocks noChangeAspect="1" noChangeArrowheads="1"/>
          </p:cNvPicPr>
          <p:nvPr/>
        </p:nvPicPr>
        <p:blipFill>
          <a:blip r:embed="rId3">
            <a:clrChange>
              <a:clrFrom>
                <a:srgbClr val="FFFFFF"/>
              </a:clrFrom>
              <a:clrTo>
                <a:srgbClr val="FFFFFF">
                  <a:alpha val="0"/>
                </a:srgbClr>
              </a:clrTo>
            </a:clrChange>
            <a:alphaModFix amt="20000"/>
            <a:extLst>
              <a:ext uri="{28A0092B-C50C-407E-A947-70E740481C1C}">
                <a14:useLocalDpi xmlns:a14="http://schemas.microsoft.com/office/drawing/2010/main" val="0"/>
              </a:ext>
            </a:extLst>
          </a:blip>
          <a:srcRect/>
          <a:stretch>
            <a:fillRect/>
          </a:stretch>
        </p:blipFill>
        <p:spPr bwMode="auto">
          <a:xfrm>
            <a:off x="-111211" y="0"/>
            <a:ext cx="12443253" cy="517748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27003CC5-A601-AB93-29D0-C0ACF5A44607}"/>
              </a:ext>
            </a:extLst>
          </p:cNvPr>
          <p:cNvSpPr>
            <a:spLocks noGrp="1"/>
          </p:cNvSpPr>
          <p:nvPr>
            <p:ph type="title"/>
          </p:nvPr>
        </p:nvSpPr>
        <p:spPr>
          <a:xfrm>
            <a:off x="838200" y="-265071"/>
            <a:ext cx="10515600" cy="1325563"/>
          </a:xfrm>
        </p:spPr>
        <p:txBody>
          <a:bodyPr>
            <a:normAutofit/>
          </a:bodyPr>
          <a:lstStyle/>
          <a:p>
            <a:pPr algn="ctr"/>
            <a:r>
              <a:rPr lang="ru-RU" sz="2800" b="0" i="0" dirty="0">
                <a:solidFill>
                  <a:srgbClr val="181818"/>
                </a:solidFill>
                <a:effectLst/>
                <a:latin typeface="Open Sans" panose="020B0606030504020204" pitchFamily="34" charset="0"/>
              </a:rPr>
              <a:t>    </a:t>
            </a:r>
            <a:r>
              <a:rPr lang="ru-RU" sz="2800" b="0" i="0" dirty="0">
                <a:solidFill>
                  <a:srgbClr val="181818"/>
                </a:solidFill>
                <a:effectLst/>
                <a:latin typeface="Times New Roman" panose="02020603050405020304" pitchFamily="18" charset="0"/>
                <a:cs typeface="Times New Roman" panose="02020603050405020304" pitchFamily="18" charset="0"/>
              </a:rPr>
              <a:t>Мастер класс: «Предметное рисование как основа средств развития элементарных изобразительных навыков дошкольников»</a:t>
            </a:r>
          </a:p>
        </p:txBody>
      </p:sp>
      <p:sp>
        <p:nvSpPr>
          <p:cNvPr id="3" name="Объект 2">
            <a:extLst>
              <a:ext uri="{FF2B5EF4-FFF2-40B4-BE49-F238E27FC236}">
                <a16:creationId xmlns:a16="http://schemas.microsoft.com/office/drawing/2014/main" id="{2EED44E7-0869-34E1-6609-70F01EFA8A22}"/>
              </a:ext>
            </a:extLst>
          </p:cNvPr>
          <p:cNvSpPr>
            <a:spLocks noGrp="1"/>
          </p:cNvSpPr>
          <p:nvPr>
            <p:ph idx="1"/>
          </p:nvPr>
        </p:nvSpPr>
        <p:spPr>
          <a:xfrm>
            <a:off x="405713" y="923582"/>
            <a:ext cx="11567983" cy="4351338"/>
          </a:xfrm>
        </p:spPr>
        <p:txBody>
          <a:bodyPr>
            <a:noAutofit/>
          </a:bodyPr>
          <a:lstStyle/>
          <a:p>
            <a:pPr indent="0" algn="just">
              <a:buNone/>
            </a:pPr>
            <a:r>
              <a:rPr lang="ru-RU" sz="2000" b="1" i="0" dirty="0">
                <a:solidFill>
                  <a:srgbClr val="000000"/>
                </a:solidFill>
                <a:effectLst/>
                <a:latin typeface="Times New Roman" panose="02020603050405020304" pitchFamily="18" charset="0"/>
                <a:cs typeface="Times New Roman" panose="02020603050405020304" pitchFamily="18" charset="0"/>
              </a:rPr>
              <a:t>Цель:</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вовлечение родителей в совместную деятельность с детьми.</a:t>
            </a:r>
            <a:endParaRPr lang="ru-RU" sz="2000" dirty="0">
              <a:solidFill>
                <a:srgbClr val="000000"/>
              </a:solidFill>
              <a:latin typeface="Times New Roman" panose="02020603050405020304" pitchFamily="18" charset="0"/>
              <a:cs typeface="Times New Roman" panose="02020603050405020304" pitchFamily="18" charset="0"/>
            </a:endParaRPr>
          </a:p>
          <a:p>
            <a:pPr indent="0" algn="just">
              <a:buNone/>
            </a:pPr>
            <a:r>
              <a:rPr lang="ru-RU" sz="2000" b="1" i="0" u="none" strike="noStrike" dirty="0">
                <a:solidFill>
                  <a:srgbClr val="000000"/>
                </a:solidFill>
                <a:effectLst/>
                <a:latin typeface="Times New Roman" panose="02020603050405020304" pitchFamily="18" charset="0"/>
                <a:cs typeface="Times New Roman" panose="02020603050405020304" pitchFamily="18" charset="0"/>
              </a:rPr>
              <a:t>Задачи:</a:t>
            </a:r>
          </a:p>
          <a:p>
            <a:pPr marL="685800" indent="-457200" algn="just">
              <a:buFont typeface="+mj-lt"/>
              <a:buAutoNum type="arabicPeriod"/>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Формировать у родителей умение организовывать совместную творческую    деятельность с детьми старшего дошкольного возраста через использование нетрадиционных техник рисования;</a:t>
            </a:r>
            <a:endParaRPr lang="ru-RU" sz="2000" b="0" i="0" dirty="0">
              <a:solidFill>
                <a:srgbClr val="000000"/>
              </a:solidFill>
              <a:effectLst/>
              <a:latin typeface="Times New Roman" panose="02020603050405020304" pitchFamily="18" charset="0"/>
              <a:cs typeface="Times New Roman" panose="02020603050405020304" pitchFamily="18" charset="0"/>
            </a:endParaRPr>
          </a:p>
          <a:p>
            <a:pPr marL="685800" indent="-457200" algn="just">
              <a:buFont typeface="+mj-lt"/>
              <a:buAutoNum type="arabicPeriod"/>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Развивать внутрисемейные связи, эмоциональное позитивное семейное общение, умение находить общие интересы и занятия;</a:t>
            </a:r>
            <a:endParaRPr lang="ru-RU" sz="2000" b="0" i="0" dirty="0">
              <a:solidFill>
                <a:srgbClr val="000000"/>
              </a:solidFill>
              <a:effectLst/>
              <a:latin typeface="Times New Roman" panose="02020603050405020304" pitchFamily="18" charset="0"/>
              <a:cs typeface="Times New Roman" panose="02020603050405020304" pitchFamily="18" charset="0"/>
            </a:endParaRPr>
          </a:p>
          <a:p>
            <a:pPr marL="685800" indent="-457200" algn="just">
              <a:buFont typeface="+mj-lt"/>
              <a:buAutoNum type="arabicPeriod"/>
            </a:pPr>
            <a:r>
              <a:rPr lang="ru-RU" sz="2000" dirty="0">
                <a:solidFill>
                  <a:srgbClr val="000000"/>
                </a:solidFill>
                <a:latin typeface="Times New Roman" panose="02020603050405020304" pitchFamily="18" charset="0"/>
                <a:cs typeface="Times New Roman" panose="02020603050405020304" pitchFamily="18" charset="0"/>
              </a:rPr>
              <a:t>А</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пробировать новые нетрадиционные формы работы с семьей, как фактор позитивного эмоционального развития ребенка</a:t>
            </a:r>
          </a:p>
          <a:p>
            <a:pPr marL="685800" indent="-457200" algn="just">
              <a:buFont typeface="+mj-l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Развивать умение достаточно хорошо владеть устной речью, выражать свои мысли и желания.</a:t>
            </a:r>
          </a:p>
          <a:p>
            <a:pPr marL="685800" indent="-457200" algn="just">
              <a:buFont typeface="+mj-l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Воспитывать у родителей интерес к изобразительной деятельности.</a:t>
            </a:r>
          </a:p>
          <a:p>
            <a:pPr marL="685800" indent="-457200" algn="just">
              <a:buFont typeface="+mj-l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Развивать творчество и фантазию, наблюдательность, воображение, ассоциативное мышление.</a:t>
            </a:r>
          </a:p>
          <a:p>
            <a:pPr marL="685800" indent="-457200" algn="just">
              <a:buFont typeface="+mj-l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Воспитывать культуру деятельности, формировать навыки сотрудничества.</a:t>
            </a:r>
          </a:p>
          <a:p>
            <a:pPr marL="685800" indent="-457200" algn="just">
              <a:buFont typeface="+mj-lt"/>
              <a:buAutoNum type="arabicPeriod"/>
            </a:pPr>
            <a:r>
              <a:rPr lang="ru-RU" sz="2000" b="0" i="0" dirty="0">
                <a:solidFill>
                  <a:srgbClr val="333333"/>
                </a:solidFill>
                <a:effectLst/>
                <a:latin typeface="Times New Roman" panose="02020603050405020304" pitchFamily="18" charset="0"/>
                <a:cs typeface="Times New Roman" panose="02020603050405020304" pitchFamily="18" charset="0"/>
              </a:rPr>
              <a:t>Повышать педагогическое мастерство родителей.</a:t>
            </a:r>
          </a:p>
          <a:p>
            <a:pPr marL="457200" algn="just">
              <a:buFont typeface="Arial" panose="020B0604020202020204" pitchFamily="34" charset="0"/>
              <a:buChar char="•"/>
            </a:pPr>
            <a:endParaRPr lang="ru-RU" sz="2000" b="0" i="0" dirty="0">
              <a:solidFill>
                <a:srgbClr val="000000"/>
              </a:solidFill>
              <a:effectLst/>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69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A60F3D8-A8CA-F475-D3DE-7EA05EC0E11D}"/>
              </a:ext>
            </a:extLst>
          </p:cNvPr>
          <p:cNvSpPr>
            <a:spLocks noGrp="1"/>
          </p:cNvSpPr>
          <p:nvPr>
            <p:ph idx="1"/>
          </p:nvPr>
        </p:nvSpPr>
        <p:spPr>
          <a:xfrm>
            <a:off x="1134762" y="515809"/>
            <a:ext cx="10515600" cy="4351338"/>
          </a:xfrm>
        </p:spPr>
        <p:txBody>
          <a:bodyPr numCol="2">
            <a:noAutofit/>
          </a:bodyPr>
          <a:lstStyle/>
          <a:p>
            <a:pPr indent="0" algn="just">
              <a:buNone/>
            </a:pPr>
            <a:r>
              <a:rPr lang="ru-RU" b="1" i="0" u="none" strike="noStrike" dirty="0">
                <a:solidFill>
                  <a:srgbClr val="000000"/>
                </a:solidFill>
                <a:effectLst/>
                <a:latin typeface="Times New Roman" panose="02020603050405020304" pitchFamily="18" charset="0"/>
                <a:cs typeface="Times New Roman" panose="02020603050405020304" pitchFamily="18" charset="0"/>
              </a:rPr>
              <a:t>Оборудование:</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рабочее место для каждого ребенка с родителем;</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альбомные листы;</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гуашь 12 цветов;</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влажные и бумажные салфетки на каждого ребенка и родителя;</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листья сухие;</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кисточки;</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баночки для кистей;</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endParaRPr lang="ru-RU" b="0" i="0" u="none" strike="noStrike"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CD - проигрыватель;</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запись спокойной мелодии для фона;</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коктейльные трубочки;</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листы китайской капусты;</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зубные щетки;</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ватные палочки;</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пена для бритья;</a:t>
            </a:r>
            <a:endParaRPr lang="ru-RU"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b="0" i="0" u="none" strike="noStrike" dirty="0">
                <a:solidFill>
                  <a:srgbClr val="000000"/>
                </a:solidFill>
                <a:effectLst/>
                <a:latin typeface="Times New Roman" panose="02020603050405020304" pitchFamily="18" charset="0"/>
                <a:cs typeface="Times New Roman" panose="02020603050405020304" pitchFamily="18" charset="0"/>
              </a:rPr>
              <a:t>- баночки с водой.</a:t>
            </a:r>
            <a:endParaRPr lang="ru-RU"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pic>
        <p:nvPicPr>
          <p:cNvPr id="4" name="Picture 4" descr="Подтеки каплями акриловой краски в цвете | Обои для телефона">
            <a:extLst>
              <a:ext uri="{FF2B5EF4-FFF2-40B4-BE49-F238E27FC236}">
                <a16:creationId xmlns:a16="http://schemas.microsoft.com/office/drawing/2014/main" id="{45D6AD1D-852C-9C39-EDE1-7FD1A9A4A77C}"/>
              </a:ext>
            </a:extLst>
          </p:cNvPr>
          <p:cNvPicPr>
            <a:picLocks noChangeAspect="1" noChangeArrowheads="1"/>
          </p:cNvPicPr>
          <p:nvPr/>
        </p:nvPicPr>
        <p:blipFill>
          <a:blip r:embed="rId3">
            <a:clrChange>
              <a:clrFrom>
                <a:srgbClr val="FFFFFF"/>
              </a:clrFrom>
              <a:clrTo>
                <a:srgbClr val="FFFFFF">
                  <a:alpha val="0"/>
                </a:srgbClr>
              </a:clrTo>
            </a:clrChange>
            <a:alphaModFix amt="20000"/>
            <a:extLst>
              <a:ext uri="{28A0092B-C50C-407E-A947-70E740481C1C}">
                <a14:useLocalDpi xmlns:a14="http://schemas.microsoft.com/office/drawing/2010/main" val="0"/>
              </a:ext>
            </a:extLst>
          </a:blip>
          <a:srcRect/>
          <a:stretch>
            <a:fillRect/>
          </a:stretch>
        </p:blipFill>
        <p:spPr bwMode="auto">
          <a:xfrm>
            <a:off x="-111211" y="0"/>
            <a:ext cx="12443253" cy="517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9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E05261-54C5-6493-E92C-72F759A1B3E7}"/>
              </a:ext>
            </a:extLst>
          </p:cNvPr>
          <p:cNvSpPr>
            <a:spLocks noGrp="1"/>
          </p:cNvSpPr>
          <p:nvPr>
            <p:ph type="title"/>
          </p:nvPr>
        </p:nvSpPr>
        <p:spPr>
          <a:xfrm>
            <a:off x="704209" y="635069"/>
            <a:ext cx="4509236" cy="1139139"/>
          </a:xfrm>
        </p:spPr>
        <p:txBody>
          <a:bodyPr>
            <a:normAutofit fontScale="90000"/>
          </a:bodyPr>
          <a:lstStyle/>
          <a:p>
            <a:r>
              <a:rPr lang="ru-RU" sz="3200" b="1" dirty="0"/>
              <a:t>Виды техник применяемые в мастер-классе</a:t>
            </a:r>
            <a:endParaRPr lang="en-GB" sz="3200" b="1" dirty="0"/>
          </a:p>
        </p:txBody>
      </p:sp>
      <p:sp>
        <p:nvSpPr>
          <p:cNvPr id="3" name="Объект 2">
            <a:extLst>
              <a:ext uri="{FF2B5EF4-FFF2-40B4-BE49-F238E27FC236}">
                <a16:creationId xmlns:a16="http://schemas.microsoft.com/office/drawing/2014/main" id="{E77D1489-7BB9-CA43-C6A0-A3A9AC6763D2}"/>
              </a:ext>
            </a:extLst>
          </p:cNvPr>
          <p:cNvSpPr>
            <a:spLocks noGrp="1"/>
          </p:cNvSpPr>
          <p:nvPr>
            <p:ph idx="1"/>
          </p:nvPr>
        </p:nvSpPr>
        <p:spPr>
          <a:xfrm>
            <a:off x="720992" y="1941362"/>
            <a:ext cx="4883238" cy="2828174"/>
          </a:xfrm>
        </p:spPr>
        <p:txBody>
          <a:bodyPr anchor="t">
            <a:normAutofit/>
          </a:bodyPr>
          <a:lstStyle/>
          <a:p>
            <a:pPr marL="0" indent="0">
              <a:buNone/>
            </a:pPr>
            <a:r>
              <a:rPr lang="ru-RU" sz="2600" i="0" u="none" strike="noStrike" dirty="0">
                <a:effectLst/>
                <a:latin typeface="Times New Roman" panose="02020603050405020304" pitchFamily="18" charset="0"/>
              </a:rPr>
              <a:t>1. «Монотипия пейзажная».</a:t>
            </a:r>
          </a:p>
          <a:p>
            <a:pPr marL="0" indent="0">
              <a:buNone/>
            </a:pPr>
            <a:r>
              <a:rPr lang="ru-RU" sz="2600" i="0" dirty="0">
                <a:effectLst/>
                <a:latin typeface="Times New Roman" panose="02020603050405020304" pitchFamily="18" charset="0"/>
                <a:cs typeface="Times New Roman" panose="02020603050405020304" pitchFamily="18" charset="0"/>
              </a:rPr>
              <a:t>2. «</a:t>
            </a:r>
            <a:r>
              <a:rPr lang="ru-RU" sz="2600" i="0" dirty="0" err="1">
                <a:effectLst/>
                <a:latin typeface="Times New Roman" panose="02020603050405020304" pitchFamily="18" charset="0"/>
                <a:cs typeface="Times New Roman" panose="02020603050405020304" pitchFamily="18" charset="0"/>
              </a:rPr>
              <a:t>Кляксография</a:t>
            </a:r>
            <a:r>
              <a:rPr lang="ru-RU" sz="2600" i="0" dirty="0">
                <a:effectLst/>
                <a:latin typeface="Times New Roman" panose="02020603050405020304" pitchFamily="18" charset="0"/>
                <a:cs typeface="Times New Roman" panose="02020603050405020304" pitchFamily="18" charset="0"/>
              </a:rPr>
              <a:t> с трубочкой».</a:t>
            </a:r>
          </a:p>
          <a:p>
            <a:pPr marL="0" indent="0">
              <a:buNone/>
            </a:pPr>
            <a:r>
              <a:rPr lang="ru-RU" sz="2600" i="0" u="none" strike="noStrike" dirty="0">
                <a:effectLst/>
                <a:latin typeface="Times New Roman" panose="02020603050405020304" pitchFamily="18" charset="0"/>
                <a:cs typeface="Times New Roman" panose="02020603050405020304" pitchFamily="18" charset="0"/>
              </a:rPr>
              <a:t>3. Техника «</a:t>
            </a:r>
            <a:r>
              <a:rPr lang="ru-RU" sz="2600" i="0" u="none" strike="noStrike" dirty="0" err="1">
                <a:effectLst/>
                <a:latin typeface="Times New Roman" panose="02020603050405020304" pitchFamily="18" charset="0"/>
                <a:cs typeface="Times New Roman" panose="02020603050405020304" pitchFamily="18" charset="0"/>
              </a:rPr>
              <a:t>набрызг</a:t>
            </a:r>
            <a:r>
              <a:rPr lang="ru-RU" sz="2600" i="0" u="none" strike="noStrike" dirty="0">
                <a:effectLst/>
                <a:latin typeface="Times New Roman" panose="02020603050405020304" pitchFamily="18" charset="0"/>
                <a:cs typeface="Times New Roman" panose="02020603050405020304" pitchFamily="18" charset="0"/>
              </a:rPr>
              <a:t>».</a:t>
            </a:r>
          </a:p>
          <a:p>
            <a:pPr marL="0" indent="0">
              <a:buNone/>
            </a:pPr>
            <a:r>
              <a:rPr lang="ru-RU" sz="2600" i="0" dirty="0">
                <a:effectLst/>
                <a:latin typeface="Times New Roman" panose="02020603050405020304" pitchFamily="18" charset="0"/>
                <a:cs typeface="Times New Roman" panose="02020603050405020304" pitchFamily="18" charset="0"/>
              </a:rPr>
              <a:t>4. Техника «рисования пеной для бритья»</a:t>
            </a:r>
            <a:r>
              <a:rPr lang="ru-RU" sz="2600" i="0" u="none" strike="noStrike" dirty="0">
                <a:effectLst/>
                <a:latin typeface="Times New Roman" panose="02020603050405020304" pitchFamily="18" charset="0"/>
                <a:cs typeface="Times New Roman" panose="02020603050405020304" pitchFamily="18" charset="0"/>
              </a:rPr>
              <a:t>.</a:t>
            </a:r>
          </a:p>
          <a:p>
            <a:pPr marL="0" indent="0">
              <a:buNone/>
            </a:pPr>
            <a:r>
              <a:rPr lang="ru-RU" sz="2600" dirty="0">
                <a:latin typeface="Times New Roman" panose="02020603050405020304" pitchFamily="18" charset="0"/>
                <a:cs typeface="Times New Roman" panose="02020603050405020304" pitchFamily="18" charset="0"/>
              </a:rPr>
              <a:t>5. </a:t>
            </a:r>
            <a:r>
              <a:rPr lang="ru-RU" sz="2600" i="0" u="none" strike="noStrike" dirty="0">
                <a:effectLst/>
                <a:latin typeface="Times New Roman" panose="02020603050405020304" pitchFamily="18" charset="0"/>
                <a:cs typeface="Times New Roman" panose="02020603050405020304" pitchFamily="18" charset="0"/>
              </a:rPr>
              <a:t>«</a:t>
            </a:r>
            <a:r>
              <a:rPr lang="ru-RU" sz="2600" dirty="0">
                <a:latin typeface="Times New Roman" panose="02020603050405020304" pitchFamily="18" charset="0"/>
                <a:cs typeface="Times New Roman" panose="02020603050405020304" pitchFamily="18" charset="0"/>
              </a:rPr>
              <a:t>О</a:t>
            </a:r>
            <a:r>
              <a:rPr lang="ru-RU" sz="2600" i="0" u="none" strike="noStrike" dirty="0">
                <a:effectLst/>
                <a:latin typeface="Times New Roman" panose="02020603050405020304" pitchFamily="18" charset="0"/>
                <a:cs typeface="Times New Roman" panose="02020603050405020304" pitchFamily="18" charset="0"/>
              </a:rPr>
              <a:t>тпечатки».</a:t>
            </a:r>
            <a:endParaRPr lang="ru-RU" sz="2600" i="0" dirty="0">
              <a:effectLst/>
              <a:latin typeface="Times New Roman" panose="02020603050405020304" pitchFamily="18" charset="0"/>
              <a:cs typeface="Times New Roman" panose="02020603050405020304" pitchFamily="18" charset="0"/>
            </a:endParaRPr>
          </a:p>
          <a:p>
            <a:pPr marL="0" indent="0">
              <a:buNone/>
            </a:pPr>
            <a:endParaRPr lang="ru-RU" sz="1800" i="0" dirty="0">
              <a:effectLst/>
              <a:latin typeface="Times New Roman" panose="02020603050405020304" pitchFamily="18" charset="0"/>
              <a:cs typeface="Times New Roman" panose="02020603050405020304" pitchFamily="18" charset="0"/>
            </a:endParaRPr>
          </a:p>
          <a:p>
            <a:endParaRPr lang="ru-RU" sz="1800" i="0" dirty="0">
              <a:effectLst/>
              <a:latin typeface="Times New Roman" panose="02020603050405020304" pitchFamily="18" charset="0"/>
              <a:cs typeface="Times New Roman" panose="02020603050405020304" pitchFamily="18" charset="0"/>
            </a:endParaRPr>
          </a:p>
          <a:p>
            <a:endParaRPr lang="ru-RU" sz="1800" i="0" dirty="0">
              <a:effectLst/>
              <a:latin typeface="Calibri" panose="020F0502020204030204" pitchFamily="34" charset="0"/>
            </a:endParaRPr>
          </a:p>
          <a:p>
            <a:endParaRPr lang="ru-RU" sz="1800" dirty="0"/>
          </a:p>
          <a:p>
            <a:pPr marL="0" indent="0">
              <a:buNone/>
            </a:pPr>
            <a:endParaRPr lang="en-GB" sz="1800" dirty="0"/>
          </a:p>
        </p:txBody>
      </p:sp>
      <p:sp>
        <p:nvSpPr>
          <p:cNvPr id="1039" name="Oval 1038">
            <a:extLst>
              <a:ext uri="{FF2B5EF4-FFF2-40B4-BE49-F238E27FC236}">
                <a16:creationId xmlns:a16="http://schemas.microsoft.com/office/drawing/2014/main"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Летняя поделка: «Мороженое» из пены для бритья | Поделки с детьми">
            <a:extLst>
              <a:ext uri="{FF2B5EF4-FFF2-40B4-BE49-F238E27FC236}">
                <a16:creationId xmlns:a16="http://schemas.microsoft.com/office/drawing/2014/main" id="{053A9E73-2ACF-9DD4-B864-A4A6E97326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041" name="Freeform: Shape 1040">
            <a:extLst>
              <a:ext uri="{FF2B5EF4-FFF2-40B4-BE49-F238E27FC236}">
                <a16:creationId xmlns:a16="http://schemas.microsoft.com/office/drawing/2014/main"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Oval 1042">
            <a:extLst>
              <a:ext uri="{FF2B5EF4-FFF2-40B4-BE49-F238E27FC236}">
                <a16:creationId xmlns:a16="http://schemas.microsoft.com/office/drawing/2014/main"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Рисунок 5" descr="6 необычных способов рисования">
            <a:extLst>
              <a:ext uri="{FF2B5EF4-FFF2-40B4-BE49-F238E27FC236}">
                <a16:creationId xmlns:a16="http://schemas.microsoft.com/office/drawing/2014/main" id="{87F6717C-2DF9-F032-B0EE-28678C8770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25" r="20823" b="-3"/>
          <a:stretch/>
        </p:blipFill>
        <p:spPr bwMode="auto">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Нетрадиционная техника рисования для детей 6-10 лет &quot;Праздничный салют&quot;  пошагово с фото">
            <a:extLst>
              <a:ext uri="{FF2B5EF4-FFF2-40B4-BE49-F238E27FC236}">
                <a16:creationId xmlns:a16="http://schemas.microsoft.com/office/drawing/2014/main" id="{B23E22C8-A22B-1DFD-94C2-10290FE1B1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05" r="7498" b="3"/>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1045" name="Freeform: Shape 1044">
            <a:extLst>
              <a:ext uri="{FF2B5EF4-FFF2-40B4-BE49-F238E27FC236}">
                <a16:creationId xmlns:a16="http://schemas.microsoft.com/office/drawing/2014/main" id="{CDC29AC1-2821-4FCC-B597-88DAF39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Пейзажная монотипия, или немного о пользе клякс | &quot;Веретено&quot;">
            <a:extLst>
              <a:ext uri="{FF2B5EF4-FFF2-40B4-BE49-F238E27FC236}">
                <a16:creationId xmlns:a16="http://schemas.microsoft.com/office/drawing/2014/main" id="{0F5C77D7-196D-2C44-8B9C-A753AA206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545" r="5" b="5387"/>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1047" name="Freeform: Shape 1046">
            <a:extLst>
              <a:ext uri="{FF2B5EF4-FFF2-40B4-BE49-F238E27FC236}">
                <a16:creationId xmlns:a16="http://schemas.microsoft.com/office/drawing/2014/main"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0" name="Picture 6" descr="Проект «Что такое кляксография? Техника кляксография» | Творческие проекты  и работы учащихся">
            <a:extLst>
              <a:ext uri="{FF2B5EF4-FFF2-40B4-BE49-F238E27FC236}">
                <a16:creationId xmlns:a16="http://schemas.microsoft.com/office/drawing/2014/main" id="{34EC2213-8C18-739D-360B-912AE83235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077" r="10221"/>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id="{F34A614A-0797-A327-4CFB-71FEC23CD983}"/>
              </a:ext>
            </a:extLst>
          </p:cNvPr>
          <p:cNvSpPr/>
          <p:nvPr/>
        </p:nvSpPr>
        <p:spPr>
          <a:xfrm>
            <a:off x="1315627" y="6100119"/>
            <a:ext cx="535723" cy="923330"/>
          </a:xfrm>
          <a:prstGeom prst="rect">
            <a:avLst/>
          </a:prstGeom>
          <a:noFill/>
        </p:spPr>
        <p:txBody>
          <a:bodyPr wrap="none" lIns="91440" tIns="45720" rIns="91440" bIns="45720">
            <a:spAutoFit/>
          </a:bodyPr>
          <a:lstStyle/>
          <a:p>
            <a:pPr algn="ctr"/>
            <a:r>
              <a:rPr lang="ru-RU" sz="5400" dirty="0">
                <a:ln w="0"/>
                <a:effectLst>
                  <a:outerShdw blurRad="38100" dist="19050" dir="2700000" algn="tl" rotWithShape="0">
                    <a:schemeClr val="dk1">
                      <a:alpha val="40000"/>
                    </a:schemeClr>
                  </a:outerShdw>
                </a:effectLst>
              </a:rPr>
              <a:t>1</a:t>
            </a:r>
          </a:p>
        </p:txBody>
      </p:sp>
      <p:sp>
        <p:nvSpPr>
          <p:cNvPr id="17" name="Прямоугольник 16">
            <a:extLst>
              <a:ext uri="{FF2B5EF4-FFF2-40B4-BE49-F238E27FC236}">
                <a16:creationId xmlns:a16="http://schemas.microsoft.com/office/drawing/2014/main" id="{5E343C5A-6EE0-53D8-6B65-303F8665FAF8}"/>
              </a:ext>
            </a:extLst>
          </p:cNvPr>
          <p:cNvSpPr/>
          <p:nvPr/>
        </p:nvSpPr>
        <p:spPr>
          <a:xfrm>
            <a:off x="8415055" y="5934668"/>
            <a:ext cx="535724" cy="923330"/>
          </a:xfrm>
          <a:prstGeom prst="rect">
            <a:avLst/>
          </a:prstGeom>
          <a:noFill/>
        </p:spPr>
        <p:txBody>
          <a:bodyPr wrap="none" lIns="91440" tIns="45720" rIns="91440" bIns="45720">
            <a:spAutoFit/>
          </a:bodyPr>
          <a:lstStyle/>
          <a:p>
            <a:pPr algn="ctr"/>
            <a:r>
              <a:rPr lang="ru-RU" sz="5400" dirty="0">
                <a:ln w="0"/>
                <a:effectLst>
                  <a:outerShdw blurRad="38100" dist="19050" dir="2700000" algn="tl" rotWithShape="0">
                    <a:schemeClr val="dk1">
                      <a:alpha val="40000"/>
                    </a:schemeClr>
                  </a:outerShdw>
                </a:effectLst>
              </a:rPr>
              <a:t>2</a:t>
            </a:r>
          </a:p>
        </p:txBody>
      </p:sp>
      <p:sp>
        <p:nvSpPr>
          <p:cNvPr id="18" name="Прямоугольник 17">
            <a:extLst>
              <a:ext uri="{FF2B5EF4-FFF2-40B4-BE49-F238E27FC236}">
                <a16:creationId xmlns:a16="http://schemas.microsoft.com/office/drawing/2014/main" id="{EE7041AE-FD4A-3786-0A06-16AC3D1DD2DB}"/>
              </a:ext>
            </a:extLst>
          </p:cNvPr>
          <p:cNvSpPr/>
          <p:nvPr/>
        </p:nvSpPr>
        <p:spPr>
          <a:xfrm>
            <a:off x="7724147" y="357274"/>
            <a:ext cx="535724" cy="923330"/>
          </a:xfrm>
          <a:prstGeom prst="rect">
            <a:avLst/>
          </a:prstGeom>
          <a:noFill/>
        </p:spPr>
        <p:txBody>
          <a:bodyPr wrap="none" lIns="91440" tIns="45720" rIns="91440" bIns="45720">
            <a:spAutoFit/>
          </a:bodyPr>
          <a:lstStyle/>
          <a:p>
            <a:pPr algn="ctr"/>
            <a:r>
              <a:rPr lang="ru-RU" sz="5400" dirty="0">
                <a:ln w="0"/>
                <a:effectLst>
                  <a:outerShdw blurRad="38100" dist="19050" dir="2700000" algn="tl" rotWithShape="0">
                    <a:schemeClr val="dk1">
                      <a:alpha val="40000"/>
                    </a:schemeClr>
                  </a:outerShdw>
                </a:effectLst>
              </a:rPr>
              <a:t>3</a:t>
            </a:r>
          </a:p>
        </p:txBody>
      </p:sp>
      <p:sp>
        <p:nvSpPr>
          <p:cNvPr id="19" name="Прямоугольник 18">
            <a:extLst>
              <a:ext uri="{FF2B5EF4-FFF2-40B4-BE49-F238E27FC236}">
                <a16:creationId xmlns:a16="http://schemas.microsoft.com/office/drawing/2014/main" id="{D1D20115-5419-683B-82BE-5745BEB22EEA}"/>
              </a:ext>
            </a:extLst>
          </p:cNvPr>
          <p:cNvSpPr/>
          <p:nvPr/>
        </p:nvSpPr>
        <p:spPr>
          <a:xfrm>
            <a:off x="5143944" y="302258"/>
            <a:ext cx="535724" cy="923330"/>
          </a:xfrm>
          <a:prstGeom prst="rect">
            <a:avLst/>
          </a:prstGeom>
          <a:noFill/>
        </p:spPr>
        <p:txBody>
          <a:bodyPr wrap="none" lIns="91440" tIns="45720" rIns="91440" bIns="45720">
            <a:spAutoFit/>
          </a:bodyPr>
          <a:lstStyle/>
          <a:p>
            <a:pPr algn="ctr"/>
            <a:r>
              <a:rPr lang="ru-RU" sz="5400" dirty="0">
                <a:ln w="0"/>
                <a:effectLst>
                  <a:outerShdw blurRad="38100" dist="19050" dir="2700000" algn="tl" rotWithShape="0">
                    <a:schemeClr val="dk1">
                      <a:alpha val="40000"/>
                    </a:schemeClr>
                  </a:outerShdw>
                </a:effectLst>
              </a:rPr>
              <a:t>4</a:t>
            </a:r>
          </a:p>
        </p:txBody>
      </p:sp>
      <p:sp>
        <p:nvSpPr>
          <p:cNvPr id="20" name="Прямоугольник 19">
            <a:extLst>
              <a:ext uri="{FF2B5EF4-FFF2-40B4-BE49-F238E27FC236}">
                <a16:creationId xmlns:a16="http://schemas.microsoft.com/office/drawing/2014/main" id="{FA3680B1-578D-DFB8-6264-DEA660FE7357}"/>
              </a:ext>
            </a:extLst>
          </p:cNvPr>
          <p:cNvSpPr/>
          <p:nvPr/>
        </p:nvSpPr>
        <p:spPr>
          <a:xfrm>
            <a:off x="5683273" y="2453107"/>
            <a:ext cx="535724" cy="923330"/>
          </a:xfrm>
          <a:prstGeom prst="rect">
            <a:avLst/>
          </a:prstGeom>
          <a:noFill/>
        </p:spPr>
        <p:txBody>
          <a:bodyPr wrap="none" lIns="91440" tIns="45720" rIns="91440" bIns="45720">
            <a:spAutoFit/>
          </a:bodyPr>
          <a:lstStyle/>
          <a:p>
            <a:pPr algn="ctr"/>
            <a:r>
              <a:rPr lang="ru-RU" sz="5400" dirty="0">
                <a:ln w="0"/>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12421356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Конспект занятия в технике монотипия пейзажная «Отражение ...">
            <a:extLst>
              <a:ext uri="{FF2B5EF4-FFF2-40B4-BE49-F238E27FC236}">
                <a16:creationId xmlns:a16="http://schemas.microsoft.com/office/drawing/2014/main" id="{A99744DE-995E-6201-2B47-313BD55A768A}"/>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783" b="17816"/>
          <a:stretch/>
        </p:blipFill>
        <p:spPr bwMode="auto">
          <a:xfrm>
            <a:off x="0" y="-1"/>
            <a:ext cx="1209652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a:extLst>
              <a:ext uri="{FF2B5EF4-FFF2-40B4-BE49-F238E27FC236}">
                <a16:creationId xmlns:a16="http://schemas.microsoft.com/office/drawing/2014/main" id="{C043D509-6D51-7654-96A3-AA5B218DF730}"/>
              </a:ext>
            </a:extLst>
          </p:cNvPr>
          <p:cNvSpPr>
            <a:spLocks noGrp="1"/>
          </p:cNvSpPr>
          <p:nvPr>
            <p:ph idx="1"/>
          </p:nvPr>
        </p:nvSpPr>
        <p:spPr/>
        <p:txBody>
          <a:bodyPr>
            <a:normAutofit fontScale="85000" lnSpcReduction="10000"/>
          </a:bodyPr>
          <a:lstStyle/>
          <a:p>
            <a:pPr indent="0" algn="just">
              <a:buNone/>
            </a:pPr>
            <a:r>
              <a:rPr lang="ru-RU" b="1" i="0" u="none" strike="noStrike" dirty="0">
                <a:solidFill>
                  <a:srgbClr val="000000"/>
                </a:solidFill>
                <a:effectLst/>
                <a:latin typeface="Times New Roman" panose="02020603050405020304" pitchFamily="18" charset="0"/>
              </a:rPr>
              <a:t>1. «Монотипия пейзажная».</a:t>
            </a:r>
            <a:endParaRPr lang="ru-RU" b="0" i="0" dirty="0">
              <a:solidFill>
                <a:srgbClr val="000000"/>
              </a:solidFill>
              <a:effectLst/>
              <a:latin typeface="Calibri" panose="020F0502020204030204" pitchFamily="34" charset="0"/>
            </a:endParaRPr>
          </a:p>
          <a:p>
            <a:pPr indent="0" algn="just">
              <a:buNone/>
            </a:pPr>
            <a:r>
              <a:rPr lang="ru-RU" b="0" i="0" u="none" strike="noStrike" dirty="0">
                <a:solidFill>
                  <a:srgbClr val="000000"/>
                </a:solidFill>
                <a:effectLst/>
                <a:latin typeface="Times New Roman" panose="02020603050405020304" pitchFamily="18" charset="0"/>
              </a:rPr>
              <a:t>Монотипия (от моно, греч. — отпечаток) — вид печатной графики. Техника монотипии заключается в нанесении красок от руки на идеально гладкую поверхность печатной формы с последующим печатанием на станке; полученный на бумаге оттиск всегда бывает единственным, уникальным.</a:t>
            </a:r>
            <a:endParaRPr lang="ru-RU" b="0" i="0" dirty="0">
              <a:solidFill>
                <a:srgbClr val="000000"/>
              </a:solidFill>
              <a:effectLst/>
              <a:latin typeface="Calibri" panose="020F0502020204030204" pitchFamily="34" charset="0"/>
            </a:endParaRPr>
          </a:p>
          <a:p>
            <a:pPr indent="0" algn="just">
              <a:buNone/>
            </a:pPr>
            <a:r>
              <a:rPr lang="ru-RU" b="1" i="0" dirty="0">
                <a:solidFill>
                  <a:srgbClr val="000000"/>
                </a:solidFill>
                <a:effectLst/>
                <a:latin typeface="Times New Roman" panose="02020603050405020304" pitchFamily="18" charset="0"/>
              </a:rPr>
              <a:t>Необходимые материалы:</a:t>
            </a:r>
            <a:r>
              <a:rPr lang="ru-RU" b="0" i="0" u="none" strike="noStrike" dirty="0">
                <a:solidFill>
                  <a:srgbClr val="000000"/>
                </a:solidFill>
                <a:effectLst/>
                <a:latin typeface="Times New Roman" panose="02020603050405020304" pitchFamily="18" charset="0"/>
              </a:rPr>
              <a:t> бумага, кисти, гуашь.</a:t>
            </a:r>
          </a:p>
          <a:p>
            <a:pPr indent="0" algn="just">
              <a:buNone/>
            </a:pPr>
            <a:r>
              <a:rPr lang="ru-RU" b="1" i="0" dirty="0">
                <a:solidFill>
                  <a:srgbClr val="000000"/>
                </a:solidFill>
                <a:effectLst/>
                <a:latin typeface="Times New Roman" panose="02020603050405020304" pitchFamily="18" charset="0"/>
              </a:rPr>
              <a:t>Этап работы:</a:t>
            </a:r>
            <a:r>
              <a:rPr lang="ru-RU" b="0" i="0" u="none" strike="noStrike" dirty="0">
                <a:solidFill>
                  <a:srgbClr val="000000"/>
                </a:solidFill>
                <a:effectLst/>
                <a:latin typeface="Times New Roman" panose="02020603050405020304" pitchFamily="18" charset="0"/>
              </a:rPr>
              <a:t> складываем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a:t>
            </a:r>
            <a:endParaRPr lang="ru-RU" b="0" i="0" dirty="0">
              <a:solidFill>
                <a:srgbClr val="000000"/>
              </a:solidFill>
              <a:effectLst/>
              <a:latin typeface="Calibri" panose="020F0502020204030204" pitchFamily="34" charset="0"/>
            </a:endParaRPr>
          </a:p>
        </p:txBody>
      </p:sp>
      <p:sp>
        <p:nvSpPr>
          <p:cNvPr id="8" name="Заголовок 7">
            <a:extLst>
              <a:ext uri="{FF2B5EF4-FFF2-40B4-BE49-F238E27FC236}">
                <a16:creationId xmlns:a16="http://schemas.microsoft.com/office/drawing/2014/main" id="{742244C0-2A18-0623-629C-A58A101F9156}"/>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01596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Кляксография» (выдувание трубочкой). Нетрадиционная техника рисования &quot; Кляксография&quot; (выдувание трубочкой).. | ВКонтакте">
            <a:extLst>
              <a:ext uri="{FF2B5EF4-FFF2-40B4-BE49-F238E27FC236}">
                <a16:creationId xmlns:a16="http://schemas.microsoft.com/office/drawing/2014/main" id="{527CCE53-6B28-324A-D8C0-8656619E99BE}"/>
              </a:ext>
            </a:extLst>
          </p:cNvPr>
          <p:cNvPicPr>
            <a:picLocks noChangeAspect="1" noChangeArrowheads="1"/>
          </p:cNvPicPr>
          <p:nvPr/>
        </p:nvPicPr>
        <p:blipFill rotWithShape="1">
          <a:blip r:embed="rId3">
            <a:alphaModFix amt="35000"/>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b="2393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E02FE84B-4FC7-2B5C-3AA0-594FEEB3BE2D}"/>
              </a:ext>
            </a:extLst>
          </p:cNvPr>
          <p:cNvSpPr>
            <a:spLocks noGrp="1"/>
          </p:cNvSpPr>
          <p:nvPr>
            <p:ph idx="1"/>
          </p:nvPr>
        </p:nvSpPr>
        <p:spPr>
          <a:xfrm>
            <a:off x="838200" y="639377"/>
            <a:ext cx="10515600" cy="4351338"/>
          </a:xfrm>
        </p:spPr>
        <p:txBody>
          <a:bodyPr>
            <a:noAutofit/>
          </a:bodyPr>
          <a:lstStyle/>
          <a:p>
            <a:pPr indent="0" algn="just">
              <a:buNone/>
            </a:pPr>
            <a:r>
              <a:rPr lang="ru-RU" sz="2400" b="1" i="0" dirty="0">
                <a:solidFill>
                  <a:srgbClr val="000000"/>
                </a:solidFill>
                <a:effectLst/>
                <a:latin typeface="Times New Roman" panose="02020603050405020304" pitchFamily="18" charset="0"/>
                <a:cs typeface="Times New Roman" panose="02020603050405020304" pitchFamily="18" charset="0"/>
              </a:rPr>
              <a:t>2. «</a:t>
            </a:r>
            <a:r>
              <a:rPr lang="ru-RU" sz="2400" b="1" i="0" dirty="0" err="1">
                <a:solidFill>
                  <a:srgbClr val="000000"/>
                </a:solidFill>
                <a:effectLst/>
                <a:latin typeface="Times New Roman" panose="02020603050405020304" pitchFamily="18" charset="0"/>
                <a:cs typeface="Times New Roman" panose="02020603050405020304" pitchFamily="18" charset="0"/>
              </a:rPr>
              <a:t>Кляксография</a:t>
            </a:r>
            <a:r>
              <a:rPr lang="ru-RU" sz="2400" b="1" i="0" dirty="0">
                <a:solidFill>
                  <a:srgbClr val="000000"/>
                </a:solidFill>
                <a:effectLst/>
                <a:latin typeface="Times New Roman" panose="02020603050405020304" pitchFamily="18" charset="0"/>
                <a:cs typeface="Times New Roman" panose="02020603050405020304" pitchFamily="18" charset="0"/>
              </a:rPr>
              <a:t> с трубочкой».</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С помощью этой техники мы выполним стволы деревьев, для нашего пейзажа.</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Кляксография</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 это способ рисования с помощью различных клякс.</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1" i="0" u="none" strike="noStrike" dirty="0">
                <a:solidFill>
                  <a:srgbClr val="000000"/>
                </a:solidFill>
                <a:effectLst/>
                <a:latin typeface="Times New Roman" panose="02020603050405020304" pitchFamily="18" charset="0"/>
                <a:cs typeface="Times New Roman" panose="02020603050405020304" pitchFamily="18" charset="0"/>
              </a:rPr>
              <a:t>Технология выполнения:</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1) Зачерпнуть пластиковой ложечкой (пипеткой) краску, вылить (капнуть) её на лист бумаги, делая небольшое пятно (капельку).</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2) Коктейльной трубочкой выдуваем кляксу снизу-вверх в разные направления так, чтобы её конец не касался ни пятна, ни бумаги.</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3) Когда клякса разделится на несколько побегов (веточек) – выдуваем их по отдельности в нужном направлении.</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 4) Для получения более мелких веточек каждую большую ветку выдуваем быстрыми движениями трубочки вправо-влево, вверх-вниз.</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39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Набрызг #учимся_с_лучом | ВКонтакте">
            <a:extLst>
              <a:ext uri="{FF2B5EF4-FFF2-40B4-BE49-F238E27FC236}">
                <a16:creationId xmlns:a16="http://schemas.microsoft.com/office/drawing/2014/main" id="{BA81CD13-836F-FD0D-6643-C79AB9FACF71}"/>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9458"/>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4C110ACC-C664-F2EC-7BEF-E5E83D03A730}"/>
              </a:ext>
            </a:extLst>
          </p:cNvPr>
          <p:cNvSpPr>
            <a:spLocks noGrp="1"/>
          </p:cNvSpPr>
          <p:nvPr>
            <p:ph idx="1"/>
          </p:nvPr>
        </p:nvSpPr>
        <p:spPr>
          <a:xfrm>
            <a:off x="751703" y="132749"/>
            <a:ext cx="10515600" cy="4351338"/>
          </a:xfrm>
        </p:spPr>
        <p:txBody>
          <a:bodyPr>
            <a:noAutofit/>
          </a:bodyPr>
          <a:lstStyle/>
          <a:p>
            <a:pPr indent="0" algn="just">
              <a:buNone/>
            </a:pPr>
            <a:r>
              <a:rPr lang="ru-RU" sz="2400" b="1" i="0" u="none" strike="noStrike" dirty="0">
                <a:solidFill>
                  <a:srgbClr val="000000"/>
                </a:solidFill>
                <a:effectLst/>
                <a:latin typeface="Times New Roman" panose="02020603050405020304" pitchFamily="18" charset="0"/>
                <a:cs typeface="Times New Roman" panose="02020603050405020304" pitchFamily="18" charset="0"/>
              </a:rPr>
              <a:t>3. Техника «</a:t>
            </a:r>
            <a:r>
              <a:rPr lang="ru-RU" sz="2400" b="1" i="0" u="none" strike="noStrike" dirty="0" err="1">
                <a:solidFill>
                  <a:srgbClr val="000000"/>
                </a:solidFill>
                <a:effectLst/>
                <a:latin typeface="Times New Roman" panose="02020603050405020304" pitchFamily="18" charset="0"/>
                <a:cs typeface="Times New Roman" panose="02020603050405020304" pitchFamily="18" charset="0"/>
              </a:rPr>
              <a:t>набрызг</a:t>
            </a:r>
            <a:r>
              <a:rPr lang="ru-RU" sz="2400" b="1" i="0" u="none" strike="noStrike" dirty="0">
                <a:solidFill>
                  <a:srgbClr val="000000"/>
                </a:solidFill>
                <a:effectLst/>
                <a:latin typeface="Times New Roman" panose="02020603050405020304" pitchFamily="18" charset="0"/>
                <a:cs typeface="Times New Roman" panose="02020603050405020304" pitchFamily="18" charset="0"/>
              </a:rPr>
              <a:t>».</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Достаточно простой в применении является техника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набрызг</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Ее суть состоит в разбрызгивании капель краски. У детей она может получиться не сразу, но, несмотря на это, работа приносит удовлетворение. Для рисования в технике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набрызг</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требуются акварельные краски или гуашь, зубная щетка и стека, плоская палочка, карандаш, пластиковая линейка или расческа (по выбору).</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1" i="0" dirty="0">
                <a:solidFill>
                  <a:srgbClr val="000000"/>
                </a:solidFill>
                <a:effectLst/>
                <a:latin typeface="Times New Roman" panose="02020603050405020304" pitchFamily="18" charset="0"/>
                <a:cs typeface="Times New Roman" panose="02020603050405020304" pitchFamily="18" charset="0"/>
              </a:rPr>
              <a:t>Этапы работы</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в технике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набрызг</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1) Смочить щетку водой.</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2) Стряхнуть лишнюю воду, чтобы не было клякс.</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3) Набрать немного краски на зубную щетку.</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4) Взять щетку в левую руку, а стеку в правую.</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5) Держать щетку над листом, отвернув от себя, и быстрыми движениями проводить стекой по поверхности щетки, по направлению к себе (снизу-вверх). Брызги полетят на бумагу.</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26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73EA436-124E-5919-1B53-73508A62B27E}"/>
              </a:ext>
            </a:extLst>
          </p:cNvPr>
          <p:cNvSpPr>
            <a:spLocks noGrp="1"/>
          </p:cNvSpPr>
          <p:nvPr>
            <p:ph idx="1"/>
          </p:nvPr>
        </p:nvSpPr>
        <p:spPr>
          <a:xfrm>
            <a:off x="3095487" y="1242542"/>
            <a:ext cx="7878023" cy="3530197"/>
          </a:xfrm>
        </p:spPr>
        <p:txBody>
          <a:bodyPr>
            <a:normAutofit/>
          </a:bodyPr>
          <a:lstStyle/>
          <a:p>
            <a:pPr marL="0" indent="0" algn="ctr">
              <a:buNone/>
            </a:pPr>
            <a:r>
              <a:rPr lang="ru-RU" sz="3600" i="1" dirty="0">
                <a:solidFill>
                  <a:srgbClr val="000000"/>
                </a:solidFill>
                <a:latin typeface="Times New Roman" panose="02020603050405020304" pitchFamily="18" charset="0"/>
                <a:cs typeface="Times New Roman" panose="02020603050405020304" pitchFamily="18" charset="0"/>
              </a:rPr>
              <a:t>	«Р</a:t>
            </a:r>
            <a:r>
              <a:rPr lang="ru-RU" sz="3600" b="0" i="1" dirty="0">
                <a:solidFill>
                  <a:srgbClr val="000000"/>
                </a:solidFill>
                <a:effectLst/>
                <a:latin typeface="Times New Roman" panose="02020603050405020304" pitchFamily="18" charset="0"/>
                <a:cs typeface="Times New Roman" panose="02020603050405020304" pitchFamily="18" charset="0"/>
              </a:rPr>
              <a:t>одители - первые педагоги, которые обязаны заложить основы физического, нравственного и интеллектуального развития личности, </a:t>
            </a:r>
          </a:p>
        </p:txBody>
      </p:sp>
      <p:pic>
        <p:nvPicPr>
          <p:cNvPr id="1026" name="Picture 2" descr="Семья клипарт (67 фото) » Рисунки для срисовки и не только">
            <a:extLst>
              <a:ext uri="{FF2B5EF4-FFF2-40B4-BE49-F238E27FC236}">
                <a16:creationId xmlns:a16="http://schemas.microsoft.com/office/drawing/2014/main" id="{95AA1119-A788-DEA8-3F54-59149BB8FC0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180856" y="573355"/>
            <a:ext cx="3117148" cy="32023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Детский садик рисунок - фото и картинки abrakadabra.fun">
            <a:extLst>
              <a:ext uri="{FF2B5EF4-FFF2-40B4-BE49-F238E27FC236}">
                <a16:creationId xmlns:a16="http://schemas.microsoft.com/office/drawing/2014/main" id="{8B34B384-6418-0DBC-6AA6-106BBA1C468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93998" y="3353863"/>
            <a:ext cx="3356036" cy="2837752"/>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a:extLst>
              <a:ext uri="{FF2B5EF4-FFF2-40B4-BE49-F238E27FC236}">
                <a16:creationId xmlns:a16="http://schemas.microsoft.com/office/drawing/2014/main" id="{F375873A-EFD9-1D3D-F8CA-C67751F288FA}"/>
              </a:ext>
            </a:extLst>
          </p:cNvPr>
          <p:cNvSpPr txBox="1">
            <a:spLocks/>
          </p:cNvSpPr>
          <p:nvPr/>
        </p:nvSpPr>
        <p:spPr>
          <a:xfrm>
            <a:off x="1287888" y="4496942"/>
            <a:ext cx="6090862" cy="14739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3600" i="1" dirty="0">
                <a:solidFill>
                  <a:srgbClr val="000000"/>
                </a:solidFill>
                <a:latin typeface="Times New Roman" panose="02020603050405020304" pitchFamily="18" charset="0"/>
                <a:cs typeface="Times New Roman" panose="02020603050405020304" pitchFamily="18" charset="0"/>
              </a:rPr>
              <a:t> дошкольные образовательные учреждения созданы в </a:t>
            </a:r>
            <a:r>
              <a:rPr lang="ru-RU" sz="3600" i="1" u="sng" dirty="0">
                <a:solidFill>
                  <a:srgbClr val="000000"/>
                </a:solidFill>
                <a:latin typeface="Times New Roman" panose="02020603050405020304" pitchFamily="18" charset="0"/>
                <a:cs typeface="Times New Roman" panose="02020603050405020304" pitchFamily="18" charset="0"/>
              </a:rPr>
              <a:t>помощь семье</a:t>
            </a:r>
            <a:r>
              <a:rPr lang="ru-RU" sz="3600" i="1" dirty="0">
                <a:solidFill>
                  <a:srgbClr val="000000"/>
                </a:solidFill>
                <a:latin typeface="Times New Roman" panose="02020603050405020304" pitchFamily="18" charset="0"/>
                <a:cs typeface="Times New Roman" panose="02020603050405020304" pitchFamily="18" charset="0"/>
              </a:rPr>
              <a:t>»</a:t>
            </a:r>
            <a:endParaRPr lang="en-GB"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28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Рисование на пене для бритья | ВКонтакте">
            <a:extLst>
              <a:ext uri="{FF2B5EF4-FFF2-40B4-BE49-F238E27FC236}">
                <a16:creationId xmlns:a16="http://schemas.microsoft.com/office/drawing/2014/main" id="{9AAB73EB-6D78-AEE1-A716-525A65918B2E}"/>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21757"/>
          <a:stretch/>
        </p:blipFill>
        <p:spPr bwMode="auto">
          <a:xfrm>
            <a:off x="0" y="0"/>
            <a:ext cx="12315567" cy="715456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81BBD4FA-80D2-3959-5194-B9601580EDEE}"/>
              </a:ext>
            </a:extLst>
          </p:cNvPr>
          <p:cNvSpPr>
            <a:spLocks noGrp="1"/>
          </p:cNvSpPr>
          <p:nvPr>
            <p:ph idx="1"/>
          </p:nvPr>
        </p:nvSpPr>
        <p:spPr>
          <a:xfrm>
            <a:off x="726990" y="120393"/>
            <a:ext cx="10515600" cy="4351338"/>
          </a:xfrm>
        </p:spPr>
        <p:txBody>
          <a:bodyPr>
            <a:noAutofit/>
          </a:bodyPr>
          <a:lstStyle/>
          <a:p>
            <a:pPr indent="0" algn="just">
              <a:buNone/>
            </a:pPr>
            <a:r>
              <a:rPr lang="ru-RU" sz="2400" b="1" i="0" dirty="0">
                <a:solidFill>
                  <a:srgbClr val="000000"/>
                </a:solidFill>
                <a:effectLst/>
                <a:latin typeface="Times New Roman" panose="02020603050405020304" pitchFamily="18" charset="0"/>
                <a:cs typeface="Times New Roman" panose="02020603050405020304" pitchFamily="18" charset="0"/>
              </a:rPr>
              <a:t>4. Техника «рисования пеной для бритья»</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Пена для бритья создает неповторимую базу для познавательной активности. Этот способ рисования позволяет развивать фантазию, творчество и воображение.</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1" i="0" u="none" strike="noStrike" dirty="0">
                <a:solidFill>
                  <a:srgbClr val="000000"/>
                </a:solidFill>
                <a:effectLst/>
                <a:latin typeface="Times New Roman" panose="02020603050405020304" pitchFamily="18" charset="0"/>
                <a:cs typeface="Times New Roman" panose="02020603050405020304" pitchFamily="18" charset="0"/>
              </a:rPr>
              <a:t>Необходимые материалы:</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0" i="0" u="none" strike="noStrike" dirty="0">
                <a:solidFill>
                  <a:srgbClr val="000000"/>
                </a:solidFill>
                <a:effectLst/>
                <a:latin typeface="Times New Roman" panose="02020603050405020304" pitchFamily="18" charset="0"/>
                <a:cs typeface="Times New Roman" panose="02020603050405020304" pitchFamily="18" charset="0"/>
              </a:rPr>
              <a:t>Гуашь, пена для бритья, альбомные листы, гуашь, линейка.</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1" i="0" dirty="0">
                <a:solidFill>
                  <a:srgbClr val="000000"/>
                </a:solidFill>
                <a:effectLst/>
                <a:latin typeface="Times New Roman" panose="02020603050405020304" pitchFamily="18" charset="0"/>
                <a:cs typeface="Times New Roman" panose="02020603050405020304" pitchFamily="18" charset="0"/>
              </a:rPr>
              <a:t>Описание осваиваемого приема: </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нанести немного пены на поднос или тарелку, разровнять ее поверхность с помощью линейки или полоски картона. Капнуть на пену краски разных цветов. Тонкой кисточкой, зубочисткой или спичкой водить по поверхности пены в хаотичном порядке (этот способ подходит для малышей) или создавая определенный узор (этот способ подходит для детей постарше, уже наигравшихся с хаотичными линиями). Когда изображение будет готово, приложить к нему лист бумаги и прижать, чтобы изображение отпечаталось на листе. Аккуратно, чтобы не испортить рисунок, снять бумагу и положить ее рисунком вверх на несколько минут, чтобы впиталась краска. Снять с рисунка остатки пены, проведя по нему линейкой или картоном. Оставить рисунок сохнуть. Оставшуюся пену можно перемешать и рисовать на ней снова.</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48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Рисование забавными отпечатками">
            <a:extLst>
              <a:ext uri="{FF2B5EF4-FFF2-40B4-BE49-F238E27FC236}">
                <a16:creationId xmlns:a16="http://schemas.microsoft.com/office/drawing/2014/main" id="{3AEC06E6-5656-0E79-FF35-773C899A1DA5}"/>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19739"/>
          <a:stretch/>
        </p:blipFill>
        <p:spPr bwMode="auto">
          <a:xfrm>
            <a:off x="-152401" y="0"/>
            <a:ext cx="12344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B8B544CB-A3CC-0208-8DC0-602182B6C578}"/>
              </a:ext>
            </a:extLst>
          </p:cNvPr>
          <p:cNvSpPr>
            <a:spLocks noGrp="1"/>
          </p:cNvSpPr>
          <p:nvPr>
            <p:ph idx="1"/>
          </p:nvPr>
        </p:nvSpPr>
        <p:spPr>
          <a:xfrm>
            <a:off x="838200" y="454025"/>
            <a:ext cx="10515600" cy="4351338"/>
          </a:xfrm>
        </p:spPr>
        <p:txBody>
          <a:bodyPr>
            <a:noAutofit/>
          </a:bodyPr>
          <a:lstStyle/>
          <a:p>
            <a:pPr indent="0" algn="just">
              <a:buNone/>
            </a:pPr>
            <a:r>
              <a:rPr lang="ru-RU" sz="2400" b="1" dirty="0">
                <a:solidFill>
                  <a:srgbClr val="000000"/>
                </a:solidFill>
                <a:latin typeface="Times New Roman" panose="02020603050405020304" pitchFamily="18" charset="0"/>
                <a:cs typeface="Times New Roman" panose="02020603050405020304" pitchFamily="18" charset="0"/>
              </a:rPr>
              <a:t>5. </a:t>
            </a:r>
            <a:r>
              <a:rPr lang="ru-RU" sz="2400" b="1" i="0" u="none" strike="noStrike" dirty="0">
                <a:solidFill>
                  <a:srgbClr val="000000"/>
                </a:solidFill>
                <a:effectLst/>
                <a:latin typeface="Times New Roman" panose="02020603050405020304" pitchFamily="18" charset="0"/>
                <a:cs typeface="Times New Roman" panose="02020603050405020304" pitchFamily="18" charset="0"/>
              </a:rPr>
              <a:t>«</a:t>
            </a:r>
            <a:r>
              <a:rPr lang="ru-RU" sz="2400" b="1" dirty="0">
                <a:solidFill>
                  <a:srgbClr val="000000"/>
                </a:solidFill>
                <a:latin typeface="Times New Roman" panose="02020603050405020304" pitchFamily="18" charset="0"/>
                <a:cs typeface="Times New Roman" panose="02020603050405020304" pitchFamily="18" charset="0"/>
              </a:rPr>
              <a:t>О</a:t>
            </a:r>
            <a:r>
              <a:rPr lang="ru-RU" sz="2400" b="1" i="0" u="none" strike="noStrike" dirty="0">
                <a:solidFill>
                  <a:srgbClr val="000000"/>
                </a:solidFill>
                <a:effectLst/>
                <a:latin typeface="Times New Roman" panose="02020603050405020304" pitchFamily="18" charset="0"/>
                <a:cs typeface="Times New Roman" panose="02020603050405020304" pitchFamily="18" charset="0"/>
              </a:rPr>
              <a:t>тпечатки».</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1" i="0" dirty="0">
                <a:solidFill>
                  <a:srgbClr val="000000"/>
                </a:solidFill>
                <a:effectLst/>
                <a:latin typeface="Times New Roman" panose="02020603050405020304" pitchFamily="18" charset="0"/>
                <a:cs typeface="Times New Roman" panose="02020603050405020304" pitchFamily="18" charset="0"/>
              </a:rPr>
              <a:t>Необходимые материалы: </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листы китайской капусты или сухие листья, краски, кисточки, альбомные листы.</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indent="0" algn="just">
              <a:buNone/>
            </a:pPr>
            <a:r>
              <a:rPr lang="ru-RU" sz="2400" b="1" i="0" dirty="0">
                <a:solidFill>
                  <a:srgbClr val="000000"/>
                </a:solidFill>
                <a:effectLst/>
                <a:latin typeface="Times New Roman" panose="02020603050405020304" pitchFamily="18" charset="0"/>
                <a:cs typeface="Times New Roman" panose="02020603050405020304" pitchFamily="18" charset="0"/>
              </a:rPr>
              <a:t>Описание осваиваемого приёма: </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нанести краску на засушенный лист (опустить его в тарелочку с краской или аккуратно с помощью кисти нанести краску на одну из его сторон), наметить на бумаге место для отпечатка, приложить намазанную поверхность засушенного листа, слегка прижать. Такое же действие можно сделать при помощи листа китайской капусты. Нанести краску с помощи кисти на лист китайской капусты, приложить намазанную поверхность китайской капусты, слегка прижать.</a:t>
            </a:r>
            <a:endParaRPr lang="ru-RU" sz="24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78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F13F57E-2F86-3CF2-3466-5DC680C1DDE9}"/>
              </a:ext>
            </a:extLst>
          </p:cNvPr>
          <p:cNvSpPr>
            <a:spLocks noGrp="1"/>
          </p:cNvSpPr>
          <p:nvPr>
            <p:ph idx="1"/>
          </p:nvPr>
        </p:nvSpPr>
        <p:spPr>
          <a:xfrm>
            <a:off x="444843" y="222420"/>
            <a:ext cx="11069595" cy="6635579"/>
          </a:xfrm>
        </p:spPr>
        <p:txBody>
          <a:bodyPr>
            <a:normAutofit/>
          </a:bodyPr>
          <a:lstStyle/>
          <a:p>
            <a:pPr indent="0" algn="ctr" fontAlgn="base">
              <a:buNone/>
            </a:pPr>
            <a:r>
              <a:rPr lang="ru-RU" b="1" i="0" dirty="0">
                <a:solidFill>
                  <a:srgbClr val="000000"/>
                </a:solidFill>
                <a:effectLst/>
                <a:latin typeface="Times New Roman" panose="02020603050405020304" pitchFamily="18" charset="0"/>
                <a:cs typeface="Times New Roman" panose="02020603050405020304" pitchFamily="18" charset="0"/>
              </a:rPr>
              <a:t>Совместное творчество подобного типа имеет много плюсов, среди которых есть и такие:</a:t>
            </a:r>
            <a:endParaRPr lang="ru-RU" b="1" i="0" dirty="0">
              <a:solidFill>
                <a:srgbClr val="181818"/>
              </a:solidFill>
              <a:effectLst/>
              <a:latin typeface="Times New Roman" panose="02020603050405020304" pitchFamily="18" charset="0"/>
              <a:cs typeface="Times New Roman" panose="02020603050405020304" pitchFamily="18" charset="0"/>
            </a:endParaRPr>
          </a:p>
          <a:p>
            <a:pPr marL="571500" indent="-342900" algn="just" fontAlgn="base"/>
            <a:r>
              <a:rPr lang="ru-RU" b="0" i="0" dirty="0">
                <a:solidFill>
                  <a:srgbClr val="000000"/>
                </a:solidFill>
                <a:effectLst/>
                <a:latin typeface="Times New Roman" panose="02020603050405020304" pitchFamily="18" charset="0"/>
                <a:cs typeface="Times New Roman" panose="02020603050405020304" pitchFamily="18" charset="0"/>
              </a:rPr>
              <a:t>Происходит стимулирование и обогащение взаимоотношений родителей с детьми.</a:t>
            </a:r>
            <a:endParaRPr lang="ru-RU" b="0" i="0" dirty="0">
              <a:solidFill>
                <a:srgbClr val="181818"/>
              </a:solidFill>
              <a:effectLst/>
              <a:latin typeface="Times New Roman" panose="02020603050405020304" pitchFamily="18" charset="0"/>
              <a:cs typeface="Times New Roman" panose="02020603050405020304" pitchFamily="18" charset="0"/>
            </a:endParaRPr>
          </a:p>
          <a:p>
            <a:pPr marL="571500" indent="-342900" algn="just" fontAlgn="base"/>
            <a:r>
              <a:rPr lang="ru-RU" b="0" i="0" dirty="0">
                <a:solidFill>
                  <a:srgbClr val="000000"/>
                </a:solidFill>
                <a:effectLst/>
                <a:latin typeface="Times New Roman" panose="02020603050405020304" pitchFamily="18" charset="0"/>
                <a:cs typeface="Times New Roman" panose="02020603050405020304" pitchFamily="18" charset="0"/>
              </a:rPr>
              <a:t>Процесс социализации ребёнка-дошкольника происходит легче и быстрее.</a:t>
            </a:r>
            <a:endParaRPr lang="ru-RU" b="0" i="0" dirty="0">
              <a:solidFill>
                <a:srgbClr val="181818"/>
              </a:solidFill>
              <a:effectLst/>
              <a:latin typeface="Times New Roman" panose="02020603050405020304" pitchFamily="18" charset="0"/>
              <a:cs typeface="Times New Roman" panose="02020603050405020304" pitchFamily="18" charset="0"/>
            </a:endParaRPr>
          </a:p>
        </p:txBody>
      </p:sp>
      <p:pic>
        <p:nvPicPr>
          <p:cNvPr id="18434" name="Picture 2" descr="Родительство В Радость - Для Вас, родители! - Группа &quot;Гномики&quot;">
            <a:extLst>
              <a:ext uri="{FF2B5EF4-FFF2-40B4-BE49-F238E27FC236}">
                <a16:creationId xmlns:a16="http://schemas.microsoft.com/office/drawing/2014/main" id="{618B216A-8740-15E3-E6C5-FEA0C5F4AAB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13902"/>
            <a:ext cx="3351432" cy="2918254"/>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a:extLst>
              <a:ext uri="{FF2B5EF4-FFF2-40B4-BE49-F238E27FC236}">
                <a16:creationId xmlns:a16="http://schemas.microsoft.com/office/drawing/2014/main" id="{7DE47626-6861-A5B1-819C-BA740163506E}"/>
              </a:ext>
            </a:extLst>
          </p:cNvPr>
          <p:cNvSpPr txBox="1">
            <a:spLocks/>
          </p:cNvSpPr>
          <p:nvPr/>
        </p:nvSpPr>
        <p:spPr>
          <a:xfrm>
            <a:off x="2854411" y="2800866"/>
            <a:ext cx="8892746" cy="6635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gn="just" fontAlgn="base"/>
            <a:r>
              <a:rPr lang="ru-RU" dirty="0">
                <a:solidFill>
                  <a:srgbClr val="000000"/>
                </a:solidFill>
                <a:latin typeface="Times New Roman" panose="02020603050405020304" pitchFamily="18" charset="0"/>
                <a:cs typeface="Times New Roman" panose="02020603050405020304" pitchFamily="18" charset="0"/>
              </a:rPr>
              <a:t>Малышу предоставляется возможность знакомства с основами эффективного сотрудничества.</a:t>
            </a:r>
            <a:endParaRPr lang="ru-RU" dirty="0">
              <a:solidFill>
                <a:srgbClr val="181818"/>
              </a:solidFill>
              <a:latin typeface="Times New Roman" panose="02020603050405020304" pitchFamily="18" charset="0"/>
              <a:cs typeface="Times New Roman" panose="02020603050405020304" pitchFamily="18" charset="0"/>
            </a:endParaRPr>
          </a:p>
          <a:p>
            <a:pPr marL="571500" indent="-342900" algn="just" fontAlgn="base"/>
            <a:r>
              <a:rPr lang="ru-RU" dirty="0">
                <a:solidFill>
                  <a:srgbClr val="000000"/>
                </a:solidFill>
                <a:latin typeface="Times New Roman" panose="02020603050405020304" pitchFamily="18" charset="0"/>
                <a:cs typeface="Times New Roman" panose="02020603050405020304" pitchFamily="18" charset="0"/>
              </a:rPr>
              <a:t> Авторитарного давления со стороны родителей нет. Малыш в полной мере осознаёт свою значимость в семье, и может без опаски выразить собственное «Я».</a:t>
            </a:r>
            <a:endParaRPr lang="ru-RU" dirty="0">
              <a:solidFill>
                <a:srgbClr val="181818"/>
              </a:solidFill>
              <a:latin typeface="Times New Roman" panose="02020603050405020304" pitchFamily="18" charset="0"/>
              <a:cs typeface="Times New Roman" panose="02020603050405020304" pitchFamily="18" charset="0"/>
            </a:endParaRPr>
          </a:p>
          <a:p>
            <a:pPr marL="571500" indent="-342900" algn="just" fontAlgn="base"/>
            <a:r>
              <a:rPr lang="ru-RU" dirty="0">
                <a:solidFill>
                  <a:srgbClr val="000000"/>
                </a:solidFill>
                <a:latin typeface="Times New Roman" panose="02020603050405020304" pitchFamily="18" charset="0"/>
                <a:cs typeface="Times New Roman" panose="02020603050405020304" pitchFamily="18" charset="0"/>
              </a:rPr>
              <a:t>В процессе совместного творчества складывается благоприятная атмосфера для развития фантазии у детей-дошкольников и взрослых.</a:t>
            </a:r>
            <a:endParaRPr lang="ru-RU" dirty="0">
              <a:solidFill>
                <a:srgbClr val="18181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09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Творчество сближает: как мастер-классы семейных центров помогают наладить  отношения между родителями и детьми - Департамент труда и социальной защиты  населения города Москвы">
            <a:extLst>
              <a:ext uri="{FF2B5EF4-FFF2-40B4-BE49-F238E27FC236}">
                <a16:creationId xmlns:a16="http://schemas.microsoft.com/office/drawing/2014/main" id="{9B821B6B-951F-E9E5-C68E-F3DA1976643A}"/>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1"/>
            <a:ext cx="12702746" cy="825678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a:extLst>
              <a:ext uri="{FF2B5EF4-FFF2-40B4-BE49-F238E27FC236}">
                <a16:creationId xmlns:a16="http://schemas.microsoft.com/office/drawing/2014/main" id="{243C6A3F-414B-286E-6D13-5271357ED501}"/>
              </a:ext>
            </a:extLst>
          </p:cNvPr>
          <p:cNvSpPr>
            <a:spLocks noGrp="1"/>
          </p:cNvSpPr>
          <p:nvPr>
            <p:ph type="title"/>
          </p:nvPr>
        </p:nvSpPr>
        <p:spPr/>
        <p:txBody>
          <a:bodyPr/>
          <a:lstStyle/>
          <a:p>
            <a:endParaRPr lang="en-GB"/>
          </a:p>
        </p:txBody>
      </p:sp>
      <p:sp>
        <p:nvSpPr>
          <p:cNvPr id="7" name="Прямоугольник 6">
            <a:extLst>
              <a:ext uri="{FF2B5EF4-FFF2-40B4-BE49-F238E27FC236}">
                <a16:creationId xmlns:a16="http://schemas.microsoft.com/office/drawing/2014/main" id="{DDDB76CF-9DC8-0171-25AF-F18CF824F14F}"/>
              </a:ext>
            </a:extLst>
          </p:cNvPr>
          <p:cNvSpPr/>
          <p:nvPr/>
        </p:nvSpPr>
        <p:spPr>
          <a:xfrm>
            <a:off x="469900" y="1213148"/>
            <a:ext cx="11950700" cy="1446550"/>
          </a:xfrm>
          <a:prstGeom prst="rect">
            <a:avLst/>
          </a:prstGeom>
          <a:noFill/>
        </p:spPr>
        <p:txBody>
          <a:bodyPr wrap="square" lIns="91440" tIns="45720" rIns="91440" bIns="45720">
            <a:spAutoFit/>
          </a:bodyPr>
          <a:lstStyle/>
          <a:p>
            <a:pPr algn="ctr"/>
            <a:r>
              <a:rPr lang="ru-RU" sz="8800" b="1" dirty="0">
                <a:ln w="22225">
                  <a:solidFill>
                    <a:schemeClr val="accent2"/>
                  </a:solidFill>
                  <a:prstDash val="solid"/>
                </a:ln>
                <a:solidFill>
                  <a:schemeClr val="accent2">
                    <a:lumMod val="40000"/>
                    <a:lumOff val="60000"/>
                  </a:schemeClr>
                </a:solidFill>
              </a:rPr>
              <a:t>Спасибо за внимание!</a:t>
            </a:r>
          </a:p>
        </p:txBody>
      </p:sp>
    </p:spTree>
    <p:extLst>
      <p:ext uri="{BB962C8B-B14F-4D97-AF65-F5344CB8AC3E}">
        <p14:creationId xmlns:p14="http://schemas.microsoft.com/office/powerpoint/2010/main" val="231913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55D0599-4B1B-8040-F967-7ECBF85F50FE}"/>
              </a:ext>
            </a:extLst>
          </p:cNvPr>
          <p:cNvSpPr>
            <a:spLocks noGrp="1"/>
          </p:cNvSpPr>
          <p:nvPr>
            <p:ph idx="1"/>
          </p:nvPr>
        </p:nvSpPr>
        <p:spPr>
          <a:xfrm>
            <a:off x="1295400" y="210757"/>
            <a:ext cx="10515600" cy="6356298"/>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«Творчество – присущее индивиду иерархически структурированное единство способностей, которые определяют уровень и качество мыслительных процессов, направленных на приспособление к изменяющимся и неизвестным условиям в сенсомоторных, наглядных, оперативно-деятельностных и логико-теоретических формах. Творчество представляет собой также некоторый аспект развития личности, относящийся к переходу на высокий интеллектуальный уровень»</a:t>
            </a:r>
          </a:p>
          <a:p>
            <a:pPr marL="0" indent="0" algn="just">
              <a:buNone/>
            </a:pPr>
            <a:r>
              <a:rPr lang="ru-RU" dirty="0">
                <a:latin typeface="Times New Roman" panose="02020603050405020304" pitchFamily="18" charset="0"/>
                <a:cs typeface="Times New Roman" panose="02020603050405020304" pitchFamily="18" charset="0"/>
              </a:rPr>
              <a:t>«Практическая или теоретическая деятельность человека, в которой возникают новые (по крайней мере, для субъекта деятельности) результаты (знания, решения, способы действия, материальные продукты)»</a:t>
            </a:r>
          </a:p>
          <a:p>
            <a:pPr marL="0" indent="0" algn="just">
              <a:buNone/>
            </a:pPr>
            <a:r>
              <a:rPr lang="ru-RU" dirty="0">
                <a:latin typeface="Times New Roman" panose="02020603050405020304" pitchFamily="18" charset="0"/>
                <a:cs typeface="Times New Roman" panose="02020603050405020304" pitchFamily="18" charset="0"/>
              </a:rPr>
              <a:t>«Высшая форма активности и самостоятельной деятельности человека. Творчество оценивается по его социальной значимости и оригинальности (новизне)»</a:t>
            </a:r>
            <a:endParaRPr lang="en-GB" dirty="0">
              <a:latin typeface="Times New Roman" panose="02020603050405020304" pitchFamily="18" charset="0"/>
              <a:cs typeface="Times New Roman" panose="02020603050405020304" pitchFamily="18" charset="0"/>
            </a:endParaRPr>
          </a:p>
        </p:txBody>
      </p:sp>
      <p:pic>
        <p:nvPicPr>
          <p:cNvPr id="5" name="Рисунок 4" descr="Колба со сплошной заливкой">
            <a:extLst>
              <a:ext uri="{FF2B5EF4-FFF2-40B4-BE49-F238E27FC236}">
                <a16:creationId xmlns:a16="http://schemas.microsoft.com/office/drawing/2014/main" id="{1E617FB4-57E9-D499-14BB-1C18A59AB68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21672" y="313931"/>
            <a:ext cx="914400" cy="914400"/>
          </a:xfrm>
          <a:prstGeom prst="rect">
            <a:avLst/>
          </a:prstGeom>
        </p:spPr>
      </p:pic>
      <p:pic>
        <p:nvPicPr>
          <p:cNvPr id="7" name="Рисунок 6" descr="Колыбель Ньютона со сплошной заливкой">
            <a:extLst>
              <a:ext uri="{FF2B5EF4-FFF2-40B4-BE49-F238E27FC236}">
                <a16:creationId xmlns:a16="http://schemas.microsoft.com/office/drawing/2014/main" id="{6AB15652-DDB0-6469-5D23-3361E381CF7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1000" y="3340415"/>
            <a:ext cx="914400" cy="914400"/>
          </a:xfrm>
          <a:prstGeom prst="rect">
            <a:avLst/>
          </a:prstGeom>
        </p:spPr>
      </p:pic>
      <p:pic>
        <p:nvPicPr>
          <p:cNvPr id="9" name="Рисунок 8" descr="Школьный класс со сплошной заливкой">
            <a:extLst>
              <a:ext uri="{FF2B5EF4-FFF2-40B4-BE49-F238E27FC236}">
                <a16:creationId xmlns:a16="http://schemas.microsoft.com/office/drawing/2014/main" id="{470D05B0-86D2-2A30-BEDE-ADA518FFF86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81000" y="5285509"/>
            <a:ext cx="914400" cy="914400"/>
          </a:xfrm>
          <a:prstGeom prst="rect">
            <a:avLst/>
          </a:prstGeom>
        </p:spPr>
      </p:pic>
    </p:spTree>
    <p:extLst>
      <p:ext uri="{BB962C8B-B14F-4D97-AF65-F5344CB8AC3E}">
        <p14:creationId xmlns:p14="http://schemas.microsoft.com/office/powerpoint/2010/main" val="386479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B07587B-4D5A-A746-CEA9-AF862B9371AD}"/>
              </a:ext>
            </a:extLst>
          </p:cNvPr>
          <p:cNvSpPr>
            <a:spLocks noGrp="1"/>
          </p:cNvSpPr>
          <p:nvPr>
            <p:ph idx="1"/>
          </p:nvPr>
        </p:nvSpPr>
        <p:spPr>
          <a:xfrm>
            <a:off x="3962399" y="606425"/>
            <a:ext cx="8229601" cy="2822575"/>
          </a:xfrm>
        </p:spPr>
        <p:txBody>
          <a:bodyPr>
            <a:normAutofit/>
          </a:bodyPr>
          <a:lstStyle/>
          <a:p>
            <a:pPr marL="0" indent="0" algn="just">
              <a:buNone/>
            </a:pPr>
            <a:r>
              <a:rPr lang="ru-RU" sz="3200" i="1" dirty="0">
                <a:latin typeface="Times New Roman" panose="02020603050405020304" pitchFamily="18" charset="0"/>
                <a:cs typeface="Times New Roman" panose="02020603050405020304" pitchFamily="18" charset="0"/>
              </a:rPr>
              <a:t>Творчество</a:t>
            </a:r>
            <a:r>
              <a:rPr lang="ru-RU" sz="3200" dirty="0">
                <a:latin typeface="Times New Roman" panose="02020603050405020304" pitchFamily="18" charset="0"/>
                <a:cs typeface="Times New Roman" panose="02020603050405020304" pitchFamily="18" charset="0"/>
              </a:rPr>
              <a:t> есть необходимое условие развития личности, это деятельность созидающая, ведущая к появлению новых идей, продуктов и открывающая </a:t>
            </a:r>
            <a:r>
              <a:rPr lang="ru-RU" sz="3200" i="1" dirty="0">
                <a:latin typeface="Times New Roman" panose="02020603050405020304" pitchFamily="18" charset="0"/>
                <a:cs typeface="Times New Roman" panose="02020603050405020304" pitchFamily="18" charset="0"/>
              </a:rPr>
              <a:t>новое в самом субъекте</a:t>
            </a:r>
            <a:r>
              <a:rPr lang="ru-RU" sz="3200" dirty="0">
                <a:latin typeface="Times New Roman" panose="02020603050405020304" pitchFamily="18" charset="0"/>
                <a:cs typeface="Times New Roman" panose="02020603050405020304" pitchFamily="18" charset="0"/>
              </a:rPr>
              <a:t> и уже существующих формах культуры. </a:t>
            </a:r>
            <a:endParaRPr lang="en-GB" dirty="0"/>
          </a:p>
        </p:txBody>
      </p:sp>
      <p:pic>
        <p:nvPicPr>
          <p:cNvPr id="2050" name="Picture 2" descr="Как сохранить детские рисунки на долгую память | МоиФотоСтраницы">
            <a:extLst>
              <a:ext uri="{FF2B5EF4-FFF2-40B4-BE49-F238E27FC236}">
                <a16:creationId xmlns:a16="http://schemas.microsoft.com/office/drawing/2014/main" id="{A859EE66-FBD9-4FA9-D009-8B77F16C5D2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036" y="606425"/>
            <a:ext cx="3076004" cy="2219902"/>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a:extLst>
              <a:ext uri="{FF2B5EF4-FFF2-40B4-BE49-F238E27FC236}">
                <a16:creationId xmlns:a16="http://schemas.microsoft.com/office/drawing/2014/main" id="{AED51422-3C76-311C-E6A9-D05F239C44ED}"/>
              </a:ext>
            </a:extLst>
          </p:cNvPr>
          <p:cNvSpPr txBox="1">
            <a:spLocks/>
          </p:cNvSpPr>
          <p:nvPr/>
        </p:nvSpPr>
        <p:spPr>
          <a:xfrm>
            <a:off x="568037" y="3816422"/>
            <a:ext cx="5805054" cy="2822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3200" i="1" dirty="0">
                <a:latin typeface="Times New Roman" panose="02020603050405020304" pitchFamily="18" charset="0"/>
                <a:cs typeface="Times New Roman" panose="02020603050405020304" pitchFamily="18" charset="0"/>
              </a:rPr>
              <a:t>Творческий процесс </a:t>
            </a:r>
            <a:r>
              <a:rPr lang="ru-RU" sz="3200" dirty="0">
                <a:latin typeface="Times New Roman" panose="02020603050405020304" pitchFamily="18" charset="0"/>
                <a:cs typeface="Times New Roman" panose="02020603050405020304" pitchFamily="18" charset="0"/>
              </a:rPr>
              <a:t>невозможен без участия познавательных </a:t>
            </a:r>
            <a:r>
              <a:rPr lang="ru-RU" sz="3200" i="1" dirty="0">
                <a:latin typeface="Times New Roman" panose="02020603050405020304" pitchFamily="18" charset="0"/>
                <a:cs typeface="Times New Roman" panose="02020603050405020304" pitchFamily="18" charset="0"/>
              </a:rPr>
              <a:t>способностей индивида</a:t>
            </a:r>
            <a:r>
              <a:rPr lang="ru-RU" sz="3200" dirty="0">
                <a:latin typeface="Times New Roman" panose="02020603050405020304" pitchFamily="18" charset="0"/>
                <a:cs typeface="Times New Roman" panose="02020603050405020304" pitchFamily="18" charset="0"/>
              </a:rPr>
              <a:t>, его мотивационной и ценностной сфер. </a:t>
            </a:r>
            <a:endParaRPr lang="en-GB" sz="3200" dirty="0">
              <a:latin typeface="Times New Roman" panose="02020603050405020304" pitchFamily="18" charset="0"/>
              <a:cs typeface="Times New Roman" panose="02020603050405020304" pitchFamily="18" charset="0"/>
            </a:endParaRPr>
          </a:p>
          <a:p>
            <a:pPr algn="just"/>
            <a:endParaRPr lang="en-GB" dirty="0"/>
          </a:p>
        </p:txBody>
      </p:sp>
      <p:pic>
        <p:nvPicPr>
          <p:cNvPr id="2052" name="Picture 4" descr="Детский рисунок. | Пикабу">
            <a:extLst>
              <a:ext uri="{FF2B5EF4-FFF2-40B4-BE49-F238E27FC236}">
                <a16:creationId xmlns:a16="http://schemas.microsoft.com/office/drawing/2014/main" id="{33A37AB5-8705-1BA7-5875-02B9FB202076}"/>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335060" y="2912629"/>
            <a:ext cx="3854074" cy="304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6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43C72F0-FC7C-571F-390C-1A05E1329483}"/>
              </a:ext>
            </a:extLst>
          </p:cNvPr>
          <p:cNvSpPr>
            <a:spLocks noGrp="1"/>
          </p:cNvSpPr>
          <p:nvPr>
            <p:ph idx="1"/>
          </p:nvPr>
        </p:nvSpPr>
        <p:spPr>
          <a:xfrm>
            <a:off x="616527" y="528691"/>
            <a:ext cx="8180225" cy="2175669"/>
          </a:xfrm>
        </p:spPr>
        <p:txBody>
          <a:bodyPr>
            <a:noAutofit/>
          </a:bodyPr>
          <a:lstStyle/>
          <a:p>
            <a:pPr marL="0" indent="0" algn="just">
              <a:buNone/>
            </a:pPr>
            <a:r>
              <a:rPr lang="ru-RU" dirty="0">
                <a:latin typeface="Times New Roman" panose="02020603050405020304" pitchFamily="18" charset="0"/>
                <a:cs typeface="Times New Roman" panose="02020603050405020304" pitchFamily="18" charset="0"/>
              </a:rPr>
              <a:t>«Способности – это закрепленная в индивиде система обобщенных психических деятельностей. В отличие от навыков, способности – результаты закрепления не способов действия, а психических процессов (“деятельностей”), посредством которых действия и деятельности регулируются»</a:t>
            </a:r>
          </a:p>
        </p:txBody>
      </p:sp>
      <p:pic>
        <p:nvPicPr>
          <p:cNvPr id="3078" name="Picture 6" descr="Рисунок для папы. Детские картинки">
            <a:extLst>
              <a:ext uri="{FF2B5EF4-FFF2-40B4-BE49-F238E27FC236}">
                <a16:creationId xmlns:a16="http://schemas.microsoft.com/office/drawing/2014/main" id="{39C153D6-6314-B73F-C375-406EAEEBDBB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862" y="0"/>
            <a:ext cx="3073564" cy="2175669"/>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a:extLst>
              <a:ext uri="{FF2B5EF4-FFF2-40B4-BE49-F238E27FC236}">
                <a16:creationId xmlns:a16="http://schemas.microsoft.com/office/drawing/2014/main" id="{7710EB0D-C956-DCD4-D8F3-248F7F2408AA}"/>
              </a:ext>
            </a:extLst>
          </p:cNvPr>
          <p:cNvSpPr txBox="1">
            <a:spLocks/>
          </p:cNvSpPr>
          <p:nvPr/>
        </p:nvSpPr>
        <p:spPr>
          <a:xfrm>
            <a:off x="2532557" y="3429000"/>
            <a:ext cx="913706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dirty="0">
                <a:latin typeface="Times New Roman" panose="02020603050405020304" pitchFamily="18" charset="0"/>
                <a:cs typeface="Times New Roman" panose="02020603050405020304" pitchFamily="18" charset="0"/>
              </a:rPr>
              <a:t>«Способности индивида отражают его природную сущность и проявляются как свойства функциональных систем, реализующих познавательные и психомоторные функции психики. На основе способностей индивида формируются способности субъекта деятельности за счет развития интеллектуальных операций (операционных механизмов). </a:t>
            </a:r>
            <a:endParaRPr lang="en-GB" dirty="0">
              <a:latin typeface="Times New Roman" panose="02020603050405020304" pitchFamily="18" charset="0"/>
              <a:cs typeface="Times New Roman" panose="02020603050405020304" pitchFamily="18" charset="0"/>
            </a:endParaRPr>
          </a:p>
        </p:txBody>
      </p:sp>
      <p:pic>
        <p:nvPicPr>
          <p:cNvPr id="3080" name="Picture 8" descr="Поделки из осенних листьев в детский сад | 50 идей">
            <a:extLst>
              <a:ext uri="{FF2B5EF4-FFF2-40B4-BE49-F238E27FC236}">
                <a16:creationId xmlns:a16="http://schemas.microsoft.com/office/drawing/2014/main" id="{AA08B703-609B-CD30-6D17-F5AD528835F8}"/>
              </a:ext>
            </a:extLst>
          </p:cNvPr>
          <p:cNvPicPr>
            <a:picLocks noChangeAspect="1" noChangeArrowheads="1"/>
          </p:cNvPicPr>
          <p:nvPr/>
        </p:nvPicPr>
        <p:blipFill>
          <a:blip r:embed="rId4">
            <a:clrChange>
              <a:clrFrom>
                <a:srgbClr val="E3E1E4"/>
              </a:clrFrom>
              <a:clrTo>
                <a:srgbClr val="E3E1E4">
                  <a:alpha val="0"/>
                </a:srgbClr>
              </a:clrTo>
            </a:clrChange>
            <a:extLst>
              <a:ext uri="{28A0092B-C50C-407E-A947-70E740481C1C}">
                <a14:useLocalDpi xmlns:a14="http://schemas.microsoft.com/office/drawing/2010/main" val="0"/>
              </a:ext>
            </a:extLst>
          </a:blip>
          <a:srcRect/>
          <a:stretch>
            <a:fillRect/>
          </a:stretch>
        </p:blipFill>
        <p:spPr bwMode="auto">
          <a:xfrm>
            <a:off x="-103910" y="3094469"/>
            <a:ext cx="2636467" cy="250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9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85DEBC6-33AE-721E-6FA7-2340407ED062}"/>
              </a:ext>
            </a:extLst>
          </p:cNvPr>
          <p:cNvSpPr>
            <a:spLocks noGrp="1"/>
          </p:cNvSpPr>
          <p:nvPr>
            <p:ph idx="1"/>
          </p:nvPr>
        </p:nvSpPr>
        <p:spPr>
          <a:xfrm>
            <a:off x="3435926" y="634134"/>
            <a:ext cx="7952509" cy="2985582"/>
          </a:xfrm>
        </p:spPr>
        <p:txBody>
          <a:bodyPr>
            <a:normAutofit/>
          </a:bodyPr>
          <a:lstStyle/>
          <a:p>
            <a:pPr marL="0" indent="0" algn="just">
              <a:buNone/>
            </a:pPr>
            <a:r>
              <a:rPr lang="ru-RU" sz="3200" dirty="0">
                <a:latin typeface="Times New Roman" panose="02020603050405020304" pitchFamily="18" charset="0"/>
                <a:cs typeface="Times New Roman" panose="02020603050405020304" pitchFamily="18" charset="0"/>
              </a:rPr>
              <a:t>«Творческие способности – это результат овладения человеком знаниями, умениями и навыками, необходимыми для того или иного вида творчества (художественного, музыкального, технического и т. д.)»</a:t>
            </a:r>
          </a:p>
          <a:p>
            <a:pPr marL="0" indent="0" algn="just">
              <a:buNone/>
            </a:pPr>
            <a:endParaRPr lang="en-GB" sz="3200" dirty="0">
              <a:latin typeface="Times New Roman" panose="02020603050405020304" pitchFamily="18" charset="0"/>
              <a:cs typeface="Times New Roman" panose="02020603050405020304" pitchFamily="18" charset="0"/>
            </a:endParaRPr>
          </a:p>
        </p:txBody>
      </p:sp>
      <p:pic>
        <p:nvPicPr>
          <p:cNvPr id="4100" name="Picture 4" descr="Фотосъёмка детских поделок">
            <a:extLst>
              <a:ext uri="{FF2B5EF4-FFF2-40B4-BE49-F238E27FC236}">
                <a16:creationId xmlns:a16="http://schemas.microsoft.com/office/drawing/2014/main" id="{592E76D0-D112-A9B5-50C4-12D0955411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9377" y="3619716"/>
            <a:ext cx="3521285" cy="2731511"/>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a:extLst>
              <a:ext uri="{FF2B5EF4-FFF2-40B4-BE49-F238E27FC236}">
                <a16:creationId xmlns:a16="http://schemas.microsoft.com/office/drawing/2014/main" id="{EFF94ECF-7C90-F835-3951-0E19D3F4BF92}"/>
              </a:ext>
            </a:extLst>
          </p:cNvPr>
          <p:cNvSpPr txBox="1">
            <a:spLocks/>
          </p:cNvSpPr>
          <p:nvPr/>
        </p:nvSpPr>
        <p:spPr>
          <a:xfrm>
            <a:off x="803564" y="3429000"/>
            <a:ext cx="7375813" cy="11913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3200" dirty="0">
                <a:latin typeface="Times New Roman" panose="02020603050405020304" pitchFamily="18" charset="0"/>
                <a:cs typeface="Times New Roman" panose="02020603050405020304" pitchFamily="18" charset="0"/>
              </a:rPr>
              <a:t>«Творческие способности – это специальные способности, определяющие успех творчества»</a:t>
            </a:r>
          </a:p>
          <a:p>
            <a:pPr algn="just"/>
            <a:endParaRPr lang="en-GB" sz="3200" dirty="0">
              <a:latin typeface="Times New Roman" panose="02020603050405020304" pitchFamily="18" charset="0"/>
              <a:cs typeface="Times New Roman" panose="02020603050405020304" pitchFamily="18" charset="0"/>
            </a:endParaRPr>
          </a:p>
        </p:txBody>
      </p:sp>
      <p:pic>
        <p:nvPicPr>
          <p:cNvPr id="4102" name="Picture 6" descr="Cómo hacer plastilina, una receta sencilla y no toxica">
            <a:extLst>
              <a:ext uri="{FF2B5EF4-FFF2-40B4-BE49-F238E27FC236}">
                <a16:creationId xmlns:a16="http://schemas.microsoft.com/office/drawing/2014/main" id="{85F914D6-4D63-4F6E-16F2-83BA590A31D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091" y="477224"/>
            <a:ext cx="3158835" cy="23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2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4FC38B-4968-1A3F-9DAE-342382B162EA}"/>
              </a:ext>
            </a:extLst>
          </p:cNvPr>
          <p:cNvSpPr>
            <a:spLocks noGrp="1"/>
          </p:cNvSpPr>
          <p:nvPr>
            <p:ph idx="1"/>
          </p:nvPr>
        </p:nvSpPr>
        <p:spPr>
          <a:xfrm>
            <a:off x="360218" y="379222"/>
            <a:ext cx="11513127" cy="4351338"/>
          </a:xfrm>
        </p:spPr>
        <p:txBody>
          <a:bodyPr>
            <a:normAutofit/>
          </a:bodyPr>
          <a:lstStyle/>
          <a:p>
            <a:pPr marL="0" indent="0" algn="just">
              <a:buNone/>
            </a:pPr>
            <a:r>
              <a:rPr lang="ru-RU" sz="3200" u="sng" dirty="0">
                <a:latin typeface="Times New Roman" panose="02020603050405020304" pitchFamily="18" charset="0"/>
                <a:cs typeface="Times New Roman" panose="02020603050405020304" pitchFamily="18" charset="0"/>
              </a:rPr>
              <a:t>Творческие способности </a:t>
            </a:r>
            <a:r>
              <a:rPr lang="ru-RU" sz="3200" dirty="0">
                <a:latin typeface="Times New Roman" panose="02020603050405020304" pitchFamily="18" charset="0"/>
                <a:cs typeface="Times New Roman" panose="02020603050405020304" pitchFamily="18" charset="0"/>
              </a:rPr>
              <a:t>– синтез индивидуально-психофизиологических особенностей личности и новых качественных состояний (изменений в мышлении, восприятии, опыте жизнедеятельности, мотивационной сфере), возникающих в </a:t>
            </a:r>
            <a:r>
              <a:rPr lang="ru-RU" sz="3200" i="1" dirty="0">
                <a:latin typeface="Times New Roman" panose="02020603050405020304" pitchFamily="18" charset="0"/>
                <a:cs typeface="Times New Roman" panose="02020603050405020304" pitchFamily="18" charset="0"/>
              </a:rPr>
              <a:t>процессе новой для индивида деятельности</a:t>
            </a:r>
            <a:r>
              <a:rPr lang="ru-RU" sz="3200" dirty="0">
                <a:latin typeface="Times New Roman" panose="02020603050405020304" pitchFamily="18" charset="0"/>
                <a:cs typeface="Times New Roman" panose="02020603050405020304" pitchFamily="18" charset="0"/>
              </a:rPr>
              <a:t> (в процессе решения новых проблем, задач), что ведет к её успешному выполнению или появлению субъективно/объективно нового продукта (идеи, предмета, художественного произведения). </a:t>
            </a:r>
          </a:p>
          <a:p>
            <a:pPr marL="0" indent="0" algn="just">
              <a:buNone/>
            </a:pPr>
            <a:endParaRPr lang="en-GB" sz="3200" dirty="0"/>
          </a:p>
        </p:txBody>
      </p:sp>
      <p:pic>
        <p:nvPicPr>
          <p:cNvPr id="5122" name="Picture 2" descr="Дошкольная ступень » Муниципальное автономное общеобразовательное  учреждениe «Начальная школа – детский сад № 52»">
            <a:extLst>
              <a:ext uri="{FF2B5EF4-FFF2-40B4-BE49-F238E27FC236}">
                <a16:creationId xmlns:a16="http://schemas.microsoft.com/office/drawing/2014/main" id="{D3766297-942E-C956-4FB3-AA21A611C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409" y="4289254"/>
            <a:ext cx="5736864" cy="256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5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C74F00-FF2D-A7E1-F28B-69EE37C05069}"/>
              </a:ext>
            </a:extLst>
          </p:cNvPr>
          <p:cNvSpPr>
            <a:spLocks noGrp="1"/>
          </p:cNvSpPr>
          <p:nvPr>
            <p:ph idx="1"/>
          </p:nvPr>
        </p:nvSpPr>
        <p:spPr>
          <a:xfrm>
            <a:off x="879764" y="1340716"/>
            <a:ext cx="6186055" cy="1603375"/>
          </a:xfrm>
        </p:spPr>
        <p:txBody>
          <a:bodyPr>
            <a:noAutofit/>
          </a:bodyPr>
          <a:lstStyle/>
          <a:p>
            <a:pPr marL="0" indent="0" algn="just">
              <a:buNone/>
            </a:pPr>
            <a:r>
              <a:rPr lang="ru-RU" dirty="0">
                <a:latin typeface="Times New Roman" panose="02020603050405020304" pitchFamily="18" charset="0"/>
                <a:cs typeface="Times New Roman" panose="02020603050405020304" pitchFamily="18" charset="0"/>
              </a:rPr>
              <a:t>Изобразительные навыки – это вид специальных умений, обеспечивающее изобразительную деятельность и художественное  творчество.</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a:solidFill>
                  <a:srgbClr val="000000"/>
                </a:solidFill>
                <a:latin typeface="Times New Roman" panose="02020603050405020304" pitchFamily="18" charset="0"/>
              </a:rPr>
              <a:t>И</a:t>
            </a:r>
            <a:r>
              <a:rPr lang="ru-RU" b="0" i="0" dirty="0">
                <a:solidFill>
                  <a:srgbClr val="000000"/>
                </a:solidFill>
                <a:effectLst/>
                <a:latin typeface="Times New Roman" panose="02020603050405020304" pitchFamily="18" charset="0"/>
              </a:rPr>
              <a:t>зобразительные умения заключаются в способности передавать форму предмета, его строение, цвет и другие качества, создавать узор с учетом украшаемой формы.</a:t>
            </a:r>
            <a:endParaRPr lang="ru-RU"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p:txBody>
      </p:sp>
      <p:pic>
        <p:nvPicPr>
          <p:cNvPr id="6148" name="Picture 4" descr="23 рождественские поделки: ожидание и реальность">
            <a:extLst>
              <a:ext uri="{FF2B5EF4-FFF2-40B4-BE49-F238E27FC236}">
                <a16:creationId xmlns:a16="http://schemas.microsoft.com/office/drawing/2014/main" id="{0CE6ABFF-875A-73BF-7C78-A23830B3C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840" y="1227964"/>
            <a:ext cx="3932959" cy="392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4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6EE0FB8F-A351-A34B-C988-03BCF4419693}"/>
              </a:ext>
            </a:extLst>
          </p:cNvPr>
          <p:cNvGraphicFramePr>
            <a:graphicFrameLocks noGrp="1"/>
          </p:cNvGraphicFramePr>
          <p:nvPr>
            <p:ph idx="1"/>
            <p:extLst>
              <p:ext uri="{D42A27DB-BD31-4B8C-83A1-F6EECF244321}">
                <p14:modId xmlns:p14="http://schemas.microsoft.com/office/powerpoint/2010/main" val="1507935032"/>
              </p:ext>
            </p:extLst>
          </p:nvPr>
        </p:nvGraphicFramePr>
        <p:xfrm>
          <a:off x="353290" y="1146752"/>
          <a:ext cx="1183871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214EE6E-75F4-CD92-495B-1F0396166CC9}"/>
              </a:ext>
            </a:extLst>
          </p:cNvPr>
          <p:cNvSpPr txBox="1"/>
          <p:nvPr/>
        </p:nvSpPr>
        <p:spPr>
          <a:xfrm>
            <a:off x="3425537" y="168625"/>
            <a:ext cx="6799118" cy="584775"/>
          </a:xfrm>
          <a:prstGeom prst="rect">
            <a:avLst/>
          </a:prstGeom>
          <a:noFill/>
        </p:spPr>
        <p:txBody>
          <a:bodyPr wrap="square">
            <a:spAutoFit/>
          </a:bodyPr>
          <a:lstStyle/>
          <a:p>
            <a:r>
              <a:rPr lang="ru-RU" sz="3200" dirty="0">
                <a:latin typeface="Times New Roman" panose="02020603050405020304" pitchFamily="18" charset="0"/>
                <a:cs typeface="Times New Roman" panose="02020603050405020304" pitchFamily="18" charset="0"/>
              </a:rPr>
              <a:t>Структура изобразительных навыков</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6302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2574</Words>
  <Application>Microsoft Office PowerPoint</Application>
  <PresentationFormat>Широкоэкранный</PresentationFormat>
  <Paragraphs>294</Paragraphs>
  <Slides>23</Slides>
  <Notes>22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Calibri</vt:lpstr>
      <vt:lpstr>Calibri Light</vt:lpstr>
      <vt:lpstr>helvetica neue</vt:lpstr>
      <vt:lpstr>Open Sans</vt:lpstr>
      <vt:lpstr>Roboto</vt:lpstr>
      <vt:lpstr>Times New Roman</vt:lpstr>
      <vt:lpstr>verdana</vt:lpstr>
      <vt:lpstr>Тема Office</vt:lpstr>
      <vt:lpstr>Взаимодействие с родителями в направлении развития творческих способностей и изобразительных навыков в детском саду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Взаимодействие с родителями мастер класс по развитию творческих способностей </vt:lpstr>
      <vt:lpstr>Презентация PowerPoint</vt:lpstr>
      <vt:lpstr>Презентация PowerPoint</vt:lpstr>
      <vt:lpstr>    Мастер класс: «Предметное рисование как основа средств развития элементарных изобразительных навыков дошкольников»</vt:lpstr>
      <vt:lpstr>Презентация PowerPoint</vt:lpstr>
      <vt:lpstr>Виды техник применяемые в мастер-классе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Взаимодействие с родителями в направлении развития творческих способностей и изобразительных навыков в детском саду </dc:title>
  <dc:creator>полина клюева</dc:creator>
  <cp:lastModifiedBy>vladimir nemkov</cp:lastModifiedBy>
  <cp:revision>2</cp:revision>
  <dcterms:created xsi:type="dcterms:W3CDTF">2022-11-12T11:23:04Z</dcterms:created>
  <dcterms:modified xsi:type="dcterms:W3CDTF">2025-07-02T11:32:03Z</dcterms:modified>
</cp:coreProperties>
</file>