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5" r:id="rId8"/>
    <p:sldId id="266" r:id="rId9"/>
    <p:sldId id="263" r:id="rId10"/>
    <p:sldId id="264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22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980728"/>
            <a:ext cx="7363345" cy="4790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089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19784" y="1196752"/>
            <a:ext cx="53285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7. Для того чтобы у ребенка не закрывался рот, надо чтобы рот не закрывался у его мамы. Как бы смешно это не звучало, но именно так оно и есть. Надо постоянно рассказывать малышу о том, что вы делаете, при помощи чего и зачем это нужно.</a:t>
            </a:r>
            <a:endParaRPr lang="ru-RU" sz="2800" b="1" dirty="0">
              <a:solidFill>
                <a:srgbClr val="FF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895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548680"/>
            <a:ext cx="58326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8. Большую роль в стимулировании речи играет развитие мануального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праксиса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проще говоря, гимнастика для пальчиков рук. Сюда входят различные действия, требующие определенной ловкости маленьких пальчиков. Например: сортировка крупы, нанизывание бусинок на веревочку, вкладывание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base"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прорези,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base"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лепка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 т.д.</a:t>
            </a:r>
            <a:endParaRPr lang="ru-RU" sz="2800" b="1" dirty="0">
              <a:solidFill>
                <a:srgbClr val="FF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817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980728"/>
            <a:ext cx="54726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9. Читайте, рассказывайте наизусть, пойте, разыгрывайте спектакли. К вашим услугам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потешки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колыбельные, считалочки, детские стишки таких популярных авторов как А.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Барто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К. Чуковский, С. Маршак,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base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Михалков.</a:t>
            </a:r>
            <a:endParaRPr lang="ru-RU" sz="3200" b="1" dirty="0">
              <a:solidFill>
                <a:srgbClr val="FF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692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2459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Vadim\Desktop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980728"/>
            <a:ext cx="61926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5B5B5B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Каким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вырастет малыш,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многом зависит от его родителей. Ведь не зря говорят, что общение с детьми и их воспитание – целое искусство, имеющее свои законы и круг значений. Особенно это касается воспитания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детей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 ОВЗ.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95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1680" y="1772816"/>
            <a:ext cx="56886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9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практических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советов родителям, воспитывающим детей с ограниченными возможностями.</a:t>
            </a:r>
            <a:endParaRPr lang="ru-RU" sz="3600" b="1" dirty="0">
              <a:solidFill>
                <a:srgbClr val="FF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591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5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1905506"/>
            <a:ext cx="58326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1. Ребенок с ОВЗ нуждается в постоянных занятиях. Так, когда же начинать заниматься? С самого рождения, немедля ни секунды.</a:t>
            </a:r>
            <a:endParaRPr lang="ru-RU" sz="3200" b="1" dirty="0">
              <a:solidFill>
                <a:srgbClr val="FF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13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9692" y="1628800"/>
            <a:ext cx="55446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2. Обращайтесь к ребенку «лицо в лицо», четкой речью. Это поможет малышу учиться правильно, координировать артикуляцию своих органов речи.</a:t>
            </a:r>
            <a:endParaRPr lang="ru-RU" sz="3200" b="1" dirty="0">
              <a:solidFill>
                <a:srgbClr val="FF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456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9692" y="1484784"/>
            <a:ext cx="55446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3. Говорить с ребенком нужно простыми и короткими предложениями, не перегружая большим количеством грамматических конструкций.</a:t>
            </a:r>
            <a:endParaRPr lang="ru-RU" sz="3200" b="1" dirty="0">
              <a:solidFill>
                <a:srgbClr val="FF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432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1556792"/>
            <a:ext cx="53285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4. Важно следовать за инициативой ребенка. Нужно стараться говорить о том, на что ребенок смотрит, или о том, что он взял в руки.</a:t>
            </a:r>
            <a:endParaRPr lang="ru-RU" sz="3200" b="1" dirty="0">
              <a:solidFill>
                <a:srgbClr val="FF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397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3728" y="1196752"/>
            <a:ext cx="50405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5. Развитие слуха малыша играет огромную роль в различении звуков. В этом помогут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игры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base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Угадай, что звучало», «Кто как говорит?»</a:t>
            </a:r>
            <a:endParaRPr lang="ru-RU" sz="3200" b="1" dirty="0">
              <a:solidFill>
                <a:srgbClr val="FF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947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764704"/>
            <a:ext cx="55446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6. Что делать, если язык не слушается малыша? На помощь придет гимнастика для языка, которую может провести любой из родителей. Особенно полезен логопедический массаж, ему специально обучаются логопеды.</a:t>
            </a:r>
            <a:endParaRPr lang="ru-RU" sz="3200" b="1" dirty="0">
              <a:solidFill>
                <a:srgbClr val="FF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0426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360</Words>
  <Application>Microsoft Office PowerPoint</Application>
  <PresentationFormat>Экран (4:3)</PresentationFormat>
  <Paragraphs>17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Vadim</dc:creator>
  <cp:lastModifiedBy>Tatyana</cp:lastModifiedBy>
  <cp:revision>4</cp:revision>
  <dcterms:created xsi:type="dcterms:W3CDTF">2021-01-29T13:53:35Z</dcterms:created>
  <dcterms:modified xsi:type="dcterms:W3CDTF">2021-02-01T04:36:35Z</dcterms:modified>
</cp:coreProperties>
</file>