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80728"/>
            <a:ext cx="7363345" cy="479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8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784" y="1196752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Для того чтобы у ребенка не закрывался рот, надо чтобы рот не закрывался у его мамы. Как бы смешно это не звучало, но именно так оно и есть. Надо постоянно рассказывать малышу о том, что вы делаете, при помощи чего и зачем это нужно.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9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48680"/>
            <a:ext cx="5832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 Большую роль в стимулировании речи играет развитие мануального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праксиса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проще говоря, гимнастика для пальчиков рук. Сюда входят различные действия, требующие определенной ловкости маленьких пальчиков. Например: сортировка крупы, нанизывание бусинок на веревочку, вкладывание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прорези,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лепка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т.д.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1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980728"/>
            <a:ext cx="5472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9. Читайте, рассказывайте наизусть, пойте, разыгрывайте спектакли. К вашим услугам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потешки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колыбельные, считалочки, детские стишки таких популярных авторов как А.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Барто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К. Чуковский, С. Маршак,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Михалков.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9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5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dim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80728"/>
            <a:ext cx="6192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B5B5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Каким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вырастет малыш,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многом зависит от его родителей. Ведь не зря говорят, что общение с детьми и их воспитание – целое искусство, имеющее свои законы и круг значений. Особенно это касается воспитания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ОВЗ.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77281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практических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советов родителям, воспитывающим детей с ограниченными возможностями.</a:t>
            </a:r>
            <a:endParaRPr lang="ru-RU" sz="36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9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5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905506"/>
            <a:ext cx="5832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Ребенок с ОВЗ нуждается в постоянных занятиях. Так, когда же начинать заниматься? С самого рождения, немедля ни секунды.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9692" y="1628800"/>
            <a:ext cx="5544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Обращайтесь к ребенку «лицо в лицо», четкой речью. Это поможет малышу учиться правильно, координировать артикуляцию своих органов речи.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5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9692" y="1484784"/>
            <a:ext cx="5544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Говорить с ребенком нужно простыми и короткими предложениями, не перегружая большим количеством грамматических конструкций.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3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556792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Важно следовать за инициативой ребенка. Нужно стараться говорить о том, на что ребенок смотрит, или о том, что он взял в руки.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196752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Развитие слуха малыша играет огромную роль в различении звуков. В этом помогут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Угадай, что звучало», «Кто как говорит?»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4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764704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Что делать, если язык не слушается малыша? На помощь придет гимнастика для языка, которую может провести любой из родителей. Особенно полезен логопедический массаж, ему специально обучаются логопеды.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2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Tatyana</cp:lastModifiedBy>
  <cp:revision>4</cp:revision>
  <dcterms:created xsi:type="dcterms:W3CDTF">2021-01-29T13:53:35Z</dcterms:created>
  <dcterms:modified xsi:type="dcterms:W3CDTF">2021-02-01T04:36:35Z</dcterms:modified>
</cp:coreProperties>
</file>