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9" r:id="rId20"/>
    <p:sldId id="273" r:id="rId21"/>
    <p:sldId id="275" r:id="rId22"/>
    <p:sldId id="276" r:id="rId23"/>
    <p:sldId id="277" r:id="rId24"/>
    <p:sldId id="278" r:id="rId25"/>
    <p:sldId id="282" r:id="rId26"/>
    <p:sldId id="280" r:id="rId27"/>
    <p:sldId id="281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47D6E9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8433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0935-2973-4251-AB98-9ECF9F366184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4ED9-6649-4F25-B33E-5FB2F3FEEC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140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0935-2973-4251-AB98-9ECF9F366184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4ED9-6649-4F25-B33E-5FB2F3FEEC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131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0935-2973-4251-AB98-9ECF9F366184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4ED9-6649-4F25-B33E-5FB2F3FEEC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744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0935-2973-4251-AB98-9ECF9F366184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4ED9-6649-4F25-B33E-5FB2F3FEEC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901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0935-2973-4251-AB98-9ECF9F366184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4ED9-6649-4F25-B33E-5FB2F3FEEC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219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0935-2973-4251-AB98-9ECF9F366184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4ED9-6649-4F25-B33E-5FB2F3FEEC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827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0935-2973-4251-AB98-9ECF9F366184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4ED9-6649-4F25-B33E-5FB2F3FEEC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482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0935-2973-4251-AB98-9ECF9F366184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4ED9-6649-4F25-B33E-5FB2F3FEEC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668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0935-2973-4251-AB98-9ECF9F366184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4ED9-6649-4F25-B33E-5FB2F3FEEC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801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0935-2973-4251-AB98-9ECF9F366184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4ED9-6649-4F25-B33E-5FB2F3FEEC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806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0935-2973-4251-AB98-9ECF9F366184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4ED9-6649-4F25-B33E-5FB2F3FEEC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602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D0935-2973-4251-AB98-9ECF9F366184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F4ED9-6649-4F25-B33E-5FB2F3FEEC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729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54356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проект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«Олимпийские зимние игры 2022»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06107" y="4385388"/>
            <a:ext cx="4610636" cy="1511558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– детский сад № 121</a:t>
            </a:r>
          </a:p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</a:t>
            </a:r>
          </a:p>
          <a:p>
            <a:pPr algn="l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Марамыгина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А.В.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г.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83" y="2665927"/>
            <a:ext cx="6047167" cy="382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84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85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41698" y="1032261"/>
            <a:ext cx="10515600" cy="976843"/>
          </a:xfrm>
        </p:spPr>
        <p:txBody>
          <a:bodyPr/>
          <a:lstStyle/>
          <a:p>
            <a:r>
              <a:rPr lang="ru-RU" dirty="0" smtClean="0"/>
              <a:t>Сроки реализаций проекта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41698" y="2671121"/>
            <a:ext cx="10515600" cy="1500187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февраля-18 февраля 2022г.</a:t>
            </a:r>
          </a:p>
          <a:p>
            <a:pPr algn="ctr"/>
            <a:r>
              <a:rPr 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</a:t>
            </a: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455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85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1850" y="864471"/>
            <a:ext cx="10515600" cy="99008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Техническое обеспечения проекта: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1850" y="2070847"/>
            <a:ext cx="10515600" cy="40188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магнитофон;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мультфильмы об Олимпиаде, студия «</a:t>
            </a:r>
            <a:r>
              <a:rPr lang="ru-RU" sz="4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Союзмультфильм</a:t>
            </a: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музыкальные записи спортивных песен;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компьютер, проектор с экраном.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7069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85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1850" y="880859"/>
            <a:ext cx="10515600" cy="947941"/>
          </a:xfrm>
        </p:spPr>
        <p:txBody>
          <a:bodyPr/>
          <a:lstStyle/>
          <a:p>
            <a:r>
              <a:rPr lang="ru-RU" dirty="0" smtClean="0"/>
              <a:t>Этапы реализаций проекта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8200" y="1967350"/>
            <a:ext cx="10515600" cy="4214509"/>
          </a:xfrm>
        </p:spPr>
        <p:txBody>
          <a:bodyPr>
            <a:normAutofit/>
          </a:bodyPr>
          <a:lstStyle/>
          <a:p>
            <a:pPr marL="274320" indent="-274320" algn="ctr">
              <a:spcBef>
                <a:spcPts val="600"/>
              </a:spcBef>
              <a:buClr>
                <a:srgbClr val="FF9933"/>
              </a:buClr>
              <a:buSzPct val="70000"/>
              <a:defRPr/>
            </a:pPr>
            <a:r>
              <a:rPr lang="ru-RU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Подготовительный этап  </a:t>
            </a:r>
          </a:p>
          <a:p>
            <a:pPr marL="457200" indent="-457200">
              <a:spcBef>
                <a:spcPts val="6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Выбор темы проекта;</a:t>
            </a:r>
          </a:p>
          <a:p>
            <a:pPr marL="457200" indent="-457200">
              <a:spcBef>
                <a:spcPts val="6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его целей, задач;</a:t>
            </a:r>
          </a:p>
          <a:p>
            <a:pPr marL="457200" indent="-457200">
              <a:spcBef>
                <a:spcPts val="6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Составление плана основного этапа;</a:t>
            </a:r>
          </a:p>
          <a:p>
            <a:pPr marL="457200" indent="-457200">
              <a:spcBef>
                <a:spcPts val="6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Подборка необходимых материалов по теме;</a:t>
            </a:r>
          </a:p>
          <a:p>
            <a:pPr marL="457200" indent="-457200">
              <a:spcBef>
                <a:spcPts val="6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Заинтересовать родителей проектом;</a:t>
            </a:r>
          </a:p>
          <a:p>
            <a:pPr marL="457200" indent="-457200">
              <a:spcBef>
                <a:spcPts val="6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Направить на совместную творческую деятельность</a:t>
            </a:r>
          </a:p>
          <a:p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74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85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34097" y="912927"/>
            <a:ext cx="10934162" cy="546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Clr>
                <a:schemeClr val="tx1"/>
              </a:buClr>
              <a:buSzPct val="70000"/>
            </a:pPr>
            <a:r>
              <a:rPr lang="ru-RU" altLang="ru-RU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этап</a:t>
            </a:r>
          </a:p>
          <a:p>
            <a:pPr marL="342900" indent="-342900" algn="just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знаний детей о зимних видах спорта;</a:t>
            </a:r>
          </a:p>
          <a:p>
            <a:pPr marL="342900" indent="-342900" algn="just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Беседы: «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спорт. Кто такие спортсмены», «Досуг спортсмена»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иллюстраций, картинок по теме;</a:t>
            </a:r>
          </a:p>
          <a:p>
            <a:pPr marL="342900" indent="-342900" algn="just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 и стихотворений;</a:t>
            </a:r>
          </a:p>
          <a:p>
            <a:pPr marL="342900" indent="-342900" algn="just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 с родителями;</a:t>
            </a:r>
          </a:p>
          <a:p>
            <a:pPr marL="342900" indent="-342900" algn="just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Сюжетно-ролевые игры;</a:t>
            </a:r>
          </a:p>
          <a:p>
            <a:pPr marL="342900" indent="-342900" algn="just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Продуктивная деятельность: рисование, аппликация, р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аскраски со спортивной тематикой о зимних видах спорта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Просмотры мультфильмов и видеороликов;</a:t>
            </a:r>
          </a:p>
          <a:p>
            <a:pPr marL="342900" indent="-342900" algn="just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Заучивание танца для закрытия олимпиады;</a:t>
            </a:r>
          </a:p>
          <a:p>
            <a:pPr marL="342900" indent="-342900" algn="just"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</a:pP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Поэтапное заполнение проекта элементами творческой деятельности.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417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85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718066"/>
            <a:ext cx="10515600" cy="1278160"/>
          </a:xfrm>
        </p:spPr>
        <p:txBody>
          <a:bodyPr/>
          <a:lstStyle/>
          <a:p>
            <a:r>
              <a:rPr lang="ru-RU" b="1" u="sng" cap="small" dirty="0">
                <a:latin typeface="Times New Roman" pitchFamily="18" charset="0"/>
                <a:cs typeface="Times New Roman" pitchFamily="18" charset="0"/>
              </a:rPr>
              <a:t>Этапы реализации проекта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47730" y="2722077"/>
            <a:ext cx="11006070" cy="1500187"/>
          </a:xfrm>
        </p:spPr>
        <p:txBody>
          <a:bodyPr>
            <a:normAutofit/>
          </a:bodyPr>
          <a:lstStyle/>
          <a:p>
            <a:pPr marL="274320" indent="-274320" algn="ctr">
              <a:spcBef>
                <a:spcPts val="600"/>
              </a:spcBef>
              <a:buClr>
                <a:srgbClr val="FF9933"/>
              </a:buClr>
              <a:buSzPct val="70000"/>
              <a:defRPr/>
            </a:pP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</a:p>
          <a:p>
            <a:pPr marL="342900" indent="-342900" algn="just">
              <a:spcBef>
                <a:spcPts val="6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Закрытие олимпийских игр;</a:t>
            </a:r>
          </a:p>
          <a:p>
            <a:pPr marL="342900" indent="-342900" algn="just">
              <a:spcBef>
                <a:spcPts val="6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Ø"/>
              <a:defRPr/>
            </a:pP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Подведение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итогов достигнутых результатов.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857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85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07583" y="1045215"/>
            <a:ext cx="103159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формы организации </a:t>
            </a:r>
            <a:b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образовательного процесса</a:t>
            </a:r>
            <a:endParaRPr lang="ru-RU" sz="2800" dirty="0"/>
          </a:p>
        </p:txBody>
      </p:sp>
      <p:pic>
        <p:nvPicPr>
          <p:cNvPr id="4" name="Объект 4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04682" y="2400706"/>
            <a:ext cx="9182636" cy="4048125"/>
          </a:xfrm>
          <a:prstGeom prst="rect">
            <a:avLst/>
          </a:prstGeom>
          <a:solidFill>
            <a:srgbClr val="FF66CC"/>
          </a:solidFill>
        </p:spPr>
      </p:pic>
    </p:spTree>
    <p:extLst>
      <p:ext uri="{BB962C8B-B14F-4D97-AF65-F5344CB8AC3E}">
        <p14:creationId xmlns:p14="http://schemas.microsoft.com/office/powerpoint/2010/main" val="1825352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85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176530" y="926137"/>
            <a:ext cx="86030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cap="small" dirty="0">
                <a:latin typeface="Times New Roman" pitchFamily="18" charset="0"/>
                <a:cs typeface="Times New Roman" pitchFamily="18" charset="0"/>
              </a:rPr>
              <a:t>Циклограмма проекта: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706068"/>
              </p:ext>
            </p:extLst>
          </p:nvPr>
        </p:nvGraphicFramePr>
        <p:xfrm>
          <a:off x="940158" y="1555067"/>
          <a:ext cx="10586433" cy="5035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4879"/>
                <a:gridCol w="8971554"/>
              </a:tblGrid>
              <a:tr h="1403838">
                <a:tc>
                  <a:txBody>
                    <a:bodyPr/>
                    <a:lstStyle/>
                    <a:p>
                      <a:r>
                        <a:rPr lang="ru-RU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14.02.22</a:t>
                      </a:r>
                    </a:p>
                  </a:txBody>
                  <a:tcPr marL="91418" marR="91418" marT="45705" marB="45705">
                    <a:solidFill>
                      <a:srgbClr val="47D6E9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</a:t>
                      </a:r>
                      <a:r>
                        <a:rPr lang="en-US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en-US" sz="1600" b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группе</a:t>
                      </a:r>
                      <a:r>
                        <a:rPr lang="en-US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идеи</a:t>
                      </a:r>
                      <a:r>
                        <a:rPr lang="en-US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r>
                        <a:rPr lang="en-US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b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выявление</a:t>
                      </a:r>
                      <a:r>
                        <a:rPr lang="en-US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интересующих</a:t>
                      </a:r>
                      <a:r>
                        <a:rPr lang="en-US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</a:t>
                      </a:r>
                      <a:r>
                        <a:rPr lang="en-US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вопросов</a:t>
                      </a:r>
                      <a:r>
                        <a:rPr lang="en-US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</a:t>
                      </a:r>
                      <a:r>
                        <a:rPr lang="en-US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</a:t>
                      </a:r>
                      <a:r>
                        <a:rPr lang="en-US" sz="1600" b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группах</a:t>
                      </a:r>
                      <a:r>
                        <a:rPr lang="en-US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сбору</a:t>
                      </a:r>
                      <a:r>
                        <a:rPr lang="en-US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информации</a:t>
                      </a:r>
                      <a:r>
                        <a:rPr lang="en-US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, </a:t>
                      </a:r>
                      <a:r>
                        <a:rPr lang="en-US" sz="1600" b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ее</a:t>
                      </a:r>
                      <a:r>
                        <a:rPr lang="en-US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обработке</a:t>
                      </a:r>
                      <a:r>
                        <a:rPr lang="en-US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en-US" sz="1600" b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поиску</a:t>
                      </a:r>
                      <a:r>
                        <a:rPr lang="en-US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0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недостающей</a:t>
                      </a:r>
                      <a:r>
                        <a:rPr lang="en-US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НОД </a:t>
                      </a:r>
                      <a:r>
                        <a:rPr lang="ru-RU" sz="1600" b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«Олимпийский флаг»</a:t>
                      </a:r>
                      <a:endParaRPr lang="en-US" sz="16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8" marR="91418" marT="45725" marB="45725">
                    <a:solidFill>
                      <a:srgbClr val="47D6E9"/>
                    </a:solidFill>
                  </a:tcPr>
                </a:tc>
              </a:tr>
              <a:tr h="819357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15.02.22</a:t>
                      </a:r>
                    </a:p>
                  </a:txBody>
                  <a:tcPr marL="91418" marR="91418" marT="45705" marB="45705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НОД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aseline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рисование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«Олимпийского флага»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altLang="ru-RU" sz="1600" b="0" u="non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Просмотр видеоролика и мультфильма «Кто придумал олимпийские игры»</a:t>
                      </a:r>
                      <a:endParaRPr lang="ru-RU" sz="1600" b="0" u="none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8" marR="91418" marT="45725" marB="45725"/>
                </a:tc>
              </a:tr>
              <a:tr h="981062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16.02.22</a:t>
                      </a:r>
                    </a:p>
                  </a:txBody>
                  <a:tcPr marL="91418" marR="91418" marT="45705" marB="45705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НОД «Олимпийский огонь»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Беседа 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itchFamily="18" charset="0"/>
                        </a:rPr>
                        <a:t>«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Что такое спорт. Кто такие спортсмены», «Досуг спортсмена»</a:t>
                      </a: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itchFamily="18" charset="0"/>
                        </a:rPr>
                        <a:t>;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8" marR="91418" marT="45725" marB="45725"/>
                </a:tc>
              </a:tr>
              <a:tr h="1008235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17.02.22</a:t>
                      </a:r>
                    </a:p>
                  </a:txBody>
                  <a:tcPr marL="91418" marR="91418" marT="45705" marB="45705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Чтение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художественной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литературы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теме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Игра в хоккей;</a:t>
                      </a:r>
                      <a:endParaRPr lang="en-US" sz="16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="0" u="non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НОД по физической культуре</a:t>
                      </a:r>
                    </a:p>
                  </a:txBody>
                  <a:tcPr marL="91418" marR="91418" marT="45725" marB="45725"/>
                </a:tc>
              </a:tr>
              <a:tr h="823058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18.02.22</a:t>
                      </a:r>
                    </a:p>
                  </a:txBody>
                  <a:tcPr marL="91418" marR="91418" marT="45705" marB="45705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Закрытие олимпийских игр</a:t>
                      </a:r>
                      <a:endParaRPr lang="en-US" sz="16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Лепка «Пластилина графия олимпийского флага»</a:t>
                      </a:r>
                      <a:endParaRPr lang="en-US" sz="16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18" marR="91418" marT="45725" marB="457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9993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85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16676" y="1016288"/>
            <a:ext cx="99940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проведённой работы: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01521" y="2274838"/>
            <a:ext cx="1050916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Сформирован устойчивый интерес к занятиям физическими упражнениями, активному образу жизни у всех участников образовательного процесса.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ru-RU" sz="32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Присутствует 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об Олимпийских играх, как мирного соревнования в целях физического совершенствования людей, в котором участвуют народы всего мира.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ru-RU" sz="32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 уровень физической подготовки детей.</a:t>
            </a:r>
          </a:p>
        </p:txBody>
      </p:sp>
    </p:spTree>
    <p:extLst>
      <p:ext uri="{BB962C8B-B14F-4D97-AF65-F5344CB8AC3E}">
        <p14:creationId xmlns:p14="http://schemas.microsoft.com/office/powerpoint/2010/main" val="20672380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712855"/>
            <a:ext cx="10515600" cy="76177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Олимпиады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270" y="1474632"/>
            <a:ext cx="8633011" cy="5222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3200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85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03797" y="375464"/>
            <a:ext cx="971066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Знакомимся с зимними видами спорта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13" y="1822014"/>
            <a:ext cx="5739684" cy="49007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910" y="1822014"/>
            <a:ext cx="5821250" cy="490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158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4401" y="1415534"/>
            <a:ext cx="1052493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 </a:t>
            </a:r>
            <a:r>
              <a:rPr lang="ru-RU" sz="66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endParaRPr lang="ru-RU" sz="66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 smtClean="0"/>
          </a:p>
          <a:p>
            <a:endParaRPr lang="ru-RU" sz="3200" u="sng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</p:txBody>
      </p:sp>
    </p:spTree>
    <p:extLst>
      <p:ext uri="{BB962C8B-B14F-4D97-AF65-F5344CB8AC3E}">
        <p14:creationId xmlns:p14="http://schemas.microsoft.com/office/powerpoint/2010/main" val="2300903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477654"/>
            <a:ext cx="10515600" cy="1197735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«Олимпийского флага»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12" y="1532584"/>
            <a:ext cx="3537398" cy="50871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3537" y="1532585"/>
            <a:ext cx="3882351" cy="50871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373" y="1532583"/>
            <a:ext cx="3862052" cy="508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433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85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31832" y="939016"/>
            <a:ext cx="91955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Соревнования по керлингу</a:t>
            </a:r>
            <a:endParaRPr lang="ru-RU" sz="5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78" y="1862346"/>
            <a:ext cx="3719594" cy="48761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721" y="1862345"/>
            <a:ext cx="3850782" cy="48761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118" y="1862345"/>
            <a:ext cx="3958106" cy="487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5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465898"/>
            <a:ext cx="10515600" cy="1020228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Катание на бубликах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088" y="1460181"/>
            <a:ext cx="3846616" cy="49663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25" y="1460181"/>
            <a:ext cx="3631621" cy="49663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542" y="1486126"/>
            <a:ext cx="4029445" cy="494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9125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85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929903"/>
            <a:ext cx="10515600" cy="7829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Физкультура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11" y="1712891"/>
            <a:ext cx="4661647" cy="24742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094" y="1712891"/>
            <a:ext cx="4430806" cy="24742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171" y="4340181"/>
            <a:ext cx="4061658" cy="234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5537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536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621348"/>
            <a:ext cx="10515600" cy="6843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Весёлые старты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53" y="1305703"/>
            <a:ext cx="4083675" cy="53140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381" y="1338916"/>
            <a:ext cx="3826098" cy="52808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832" y="1338915"/>
            <a:ext cx="3616815" cy="528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1743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85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3533"/>
            <a:ext cx="4079574" cy="27364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137" y="1678285"/>
            <a:ext cx="4863922" cy="28495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356" y="3689797"/>
            <a:ext cx="4314422" cy="2973674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551869"/>
            <a:ext cx="10515600" cy="961664"/>
          </a:xfrm>
        </p:spPr>
        <p:txBody>
          <a:bodyPr>
            <a:noAutofit/>
          </a:bodyPr>
          <a:lstStyle/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Пластилинография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олимпийского флага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4140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85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4400" y="939016"/>
            <a:ext cx="106508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Закрытие Зимних Олимпийских игр</a:t>
            </a:r>
            <a:endParaRPr lang="ru-RU" sz="4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13" y="1770013"/>
            <a:ext cx="3895165" cy="49119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62" y="1770012"/>
            <a:ext cx="3986213" cy="48778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678" y="1770013"/>
            <a:ext cx="3805659" cy="487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1724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85"/>
            <a:ext cx="12192000" cy="691191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5763" y="1080684"/>
            <a:ext cx="109084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7200" dirty="0"/>
          </a:p>
        </p:txBody>
      </p:sp>
      <p:pic>
        <p:nvPicPr>
          <p:cNvPr id="1026" name="Picture 2" descr="https://regnum.ru/uploads/pictures/news/2019/09/17/regnum_picture_1568753426100736_soci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383" y="2588654"/>
            <a:ext cx="7559900" cy="4095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783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1850" y="948176"/>
            <a:ext cx="10515600" cy="1070784"/>
          </a:xfrm>
        </p:spPr>
        <p:txBody>
          <a:bodyPr/>
          <a:lstStyle/>
          <a:p>
            <a:r>
              <a:rPr lang="ru-RU" dirty="0" smtClean="0"/>
              <a:t>Актуальность проекта: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1850" y="2967135"/>
            <a:ext cx="10515600" cy="3122515"/>
          </a:xfrm>
        </p:spPr>
        <p:txBody>
          <a:bodyPr>
            <a:normAutofit lnSpcReduction="10000"/>
          </a:bodyPr>
          <a:lstStyle/>
          <a:p>
            <a:r>
              <a:rPr lang="ru-RU" sz="32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 это время в нашей стране проходят зимние 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олимпийские игры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Наши малые 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олимпийские игры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являются большой пропагандой зимних видов спорта, воспитанием осознанного отношения к занятиям спорту, как способу сохранению и укрепления здоровья, а может быть и выбору профессии.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572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7915" y="1130640"/>
            <a:ext cx="10515600" cy="1164091"/>
          </a:xfrm>
        </p:spPr>
        <p:txBody>
          <a:bodyPr>
            <a:norm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83335" y="2309901"/>
            <a:ext cx="10840180" cy="4335598"/>
          </a:xfrm>
        </p:spPr>
        <p:txBody>
          <a:bodyPr>
            <a:normAutofit fontScale="47500" lnSpcReduction="20000"/>
          </a:bodyPr>
          <a:lstStyle/>
          <a:p>
            <a:endParaRPr lang="ru-RU" sz="87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indent="-1143000">
              <a:buFont typeface="Wingdings" panose="05000000000000000000" pitchFamily="2" charset="2"/>
              <a:buChar char="Ø"/>
            </a:pPr>
            <a:r>
              <a:rPr lang="ru-RU" sz="7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7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устойчивого интереса к спорту, Олимпийским играм, как части общечеловеческой культуры; </a:t>
            </a:r>
            <a:endParaRPr lang="ru-RU" sz="7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indent="-1143000">
              <a:buFont typeface="Wingdings" panose="05000000000000000000" pitchFamily="2" charset="2"/>
              <a:buChar char="Ø"/>
            </a:pPr>
            <a:r>
              <a:rPr lang="ru-RU" sz="7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7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социальной и личностной мотивации на сохранение и укрепление своего здоровья, и воспитание социально значимых личностных качеств посредством знакомства с олимпийским движением</a:t>
            </a:r>
            <a:endParaRPr lang="ru-RU" sz="7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35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715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85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8200" y="912262"/>
            <a:ext cx="10515600" cy="7535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8200" y="1665806"/>
            <a:ext cx="10515600" cy="5192194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здоровья детей;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Систематизировать представления детей о зимних видах спорта, посредством дидактической 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 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«Разрезные картинки»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просмотра видеоролика 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интересы и способности дошкольников посредством проведения эстафет;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быстроту, силу, ловкость, точность, выносливость, посредством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командных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эстафетных игр;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сплоченность, взаимовыручку, умение побеждать и 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проигрывать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свободное общение с детьми и взрослыми в ходе игровой и двигательной деятельности;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память, мышление, слуховое восприятие;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Пропагандировать значимость физической культуры и спорта, в том числе и 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олимпийского движения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радостное настроение у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положительно-эмоциональный настрой в ходе спортивного мероприятия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817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1850" y="1000612"/>
            <a:ext cx="10515600" cy="1108107"/>
          </a:xfrm>
        </p:spPr>
        <p:txBody>
          <a:bodyPr>
            <a:normAutofit/>
          </a:bodyPr>
          <a:lstStyle/>
          <a:p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проекта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981140" y="2233079"/>
            <a:ext cx="10515600" cy="4372994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 –</a:t>
            </a:r>
            <a:r>
              <a:rPr lang="ru-RU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Позновательно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-игровой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характеру- групповой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участников-Коллективный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продолжительности-краткосрочный</a:t>
            </a:r>
          </a:p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14.02.2022 -18.02.2022)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7992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8076" y="930343"/>
            <a:ext cx="7837145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7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проведения:</a:t>
            </a:r>
            <a:endParaRPr lang="ru-RU" sz="7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8076" y="2099894"/>
            <a:ext cx="11420669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НОД;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литературы, просмотр иллюстраций;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самостоятельная деятельность детей;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 - продуктивная деятельность;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ями.</a:t>
            </a:r>
          </a:p>
        </p:txBody>
      </p:sp>
    </p:spTree>
    <p:extLst>
      <p:ext uri="{BB962C8B-B14F-4D97-AF65-F5344CB8AC3E}">
        <p14:creationId xmlns:p14="http://schemas.microsoft.com/office/powerpoint/2010/main" val="3663919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85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3936" y="835892"/>
            <a:ext cx="1145799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0" i="0" u="sng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Планируемый результат</a:t>
            </a:r>
            <a:r>
              <a:rPr lang="ru-RU" sz="6000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000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устойчивого интереса к занятиям физическими упражнениями, активному образу жизни у всех участников образовательного процесса.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000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представления об </a:t>
            </a:r>
            <a:r>
              <a:rPr lang="ru-RU" sz="3000" b="1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Олимпийских играх</a:t>
            </a:r>
            <a:r>
              <a:rPr lang="ru-RU" sz="3000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как мирного соревнования в целях физического совершенствования людей, в котором участвуют народы всего мира.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000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Совершенствование уровня физической подготовки детей.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000" b="0" i="0" u="sng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волевых качеств</a:t>
            </a:r>
            <a:r>
              <a:rPr lang="ru-RU" sz="3000" b="0" i="0" dirty="0" smtClean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целеустремленности, выдержки, силы, ловкости, воспитание желания побеждать и сопереживать.</a:t>
            </a:r>
            <a:endParaRPr lang="ru-RU" sz="3000" b="0" i="0" dirty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5304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47759" y="1017430"/>
            <a:ext cx="10515600" cy="1068947"/>
          </a:xfrm>
        </p:spPr>
        <p:txBody>
          <a:bodyPr/>
          <a:lstStyle/>
          <a:p>
            <a:r>
              <a:rPr lang="ru-RU" dirty="0" smtClean="0"/>
              <a:t>Принципы реализаций проекта: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8200" y="2678906"/>
            <a:ext cx="10515600" cy="3802576"/>
          </a:xfrm>
        </p:spPr>
        <p:txBody>
          <a:bodyPr>
            <a:normAutofit/>
          </a:bodyPr>
          <a:lstStyle/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развивающего образования; 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необходимости и достаточности;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интеграции образовательных областей в соответствии с возрастными возможностями и особенностями воспитанников; 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Комплексно-тематический принцип построения образовательного процесса;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программных образовательных задач в совместной деятельности взрослого и детей; 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программных образовательных задач в самостоятельной деятельности детей; </a:t>
            </a:r>
          </a:p>
          <a:p>
            <a:pPr marL="342900" indent="-342900" algn="just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родителями.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33598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539</Words>
  <Application>Microsoft Office PowerPoint</Application>
  <PresentationFormat>Широкоэкранный</PresentationFormat>
  <Paragraphs>116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Wingdings</vt:lpstr>
      <vt:lpstr>Тема Office</vt:lpstr>
      <vt:lpstr>Педагогический проект «Олимпийские зимние игры 2022»</vt:lpstr>
      <vt:lpstr>Презентация PowerPoint</vt:lpstr>
      <vt:lpstr>Актуальность проекта:</vt:lpstr>
      <vt:lpstr>Цель проекта:</vt:lpstr>
      <vt:lpstr>Задачи:</vt:lpstr>
      <vt:lpstr>Характеристика проекта</vt:lpstr>
      <vt:lpstr>Презентация PowerPoint</vt:lpstr>
      <vt:lpstr>Презентация PowerPoint</vt:lpstr>
      <vt:lpstr>Принципы реализаций проекта:</vt:lpstr>
      <vt:lpstr>Сроки реализаций проекта</vt:lpstr>
      <vt:lpstr>Техническое обеспечения проекта:</vt:lpstr>
      <vt:lpstr>Этапы реализаций проекта</vt:lpstr>
      <vt:lpstr>Презентация PowerPoint</vt:lpstr>
      <vt:lpstr>Этапы реализации проекта</vt:lpstr>
      <vt:lpstr>Презентация PowerPoint</vt:lpstr>
      <vt:lpstr>Презентация PowerPoint</vt:lpstr>
      <vt:lpstr>Презентация PowerPoint</vt:lpstr>
      <vt:lpstr>Открытие Олимпиады</vt:lpstr>
      <vt:lpstr>Презентация PowerPoint</vt:lpstr>
      <vt:lpstr>Рисование «Олимпийского флага»</vt:lpstr>
      <vt:lpstr>Презентация PowerPoint</vt:lpstr>
      <vt:lpstr>Катание на бубликах</vt:lpstr>
      <vt:lpstr>Физкультура</vt:lpstr>
      <vt:lpstr>Весёлые старты</vt:lpstr>
      <vt:lpstr>Пластилинография олимпийского флага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проект «Детские олимпийские игры»</dc:title>
  <dc:creator>Настя</dc:creator>
  <cp:lastModifiedBy>Настя</cp:lastModifiedBy>
  <cp:revision>27</cp:revision>
  <dcterms:created xsi:type="dcterms:W3CDTF">2022-03-13T15:17:46Z</dcterms:created>
  <dcterms:modified xsi:type="dcterms:W3CDTF">2022-03-15T15:55:27Z</dcterms:modified>
</cp:coreProperties>
</file>