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6" r:id="rId2"/>
    <p:sldId id="261" r:id="rId3"/>
    <p:sldId id="277" r:id="rId4"/>
    <p:sldId id="257" r:id="rId5"/>
    <p:sldId id="278" r:id="rId6"/>
    <p:sldId id="279" r:id="rId7"/>
    <p:sldId id="282" r:id="rId8"/>
    <p:sldId id="265" r:id="rId9"/>
    <p:sldId id="266" r:id="rId10"/>
    <p:sldId id="268" r:id="rId11"/>
    <p:sldId id="281" r:id="rId12"/>
    <p:sldId id="269" r:id="rId13"/>
    <p:sldId id="280" r:id="rId14"/>
    <p:sldId id="270" r:id="rId15"/>
    <p:sldId id="283" r:id="rId16"/>
    <p:sldId id="272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DE422-F38E-4E5E-9681-644A1185607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76529-F060-4087-81DD-E5208305A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6529-F060-4087-81DD-E5208305A3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6529-F060-4087-81DD-E5208305A3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6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6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2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2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5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9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3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2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5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34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58"/>
            <a:ext cx="9144000" cy="682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6328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400" b="1" dirty="0" smtClean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4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sz="4400" b="1" dirty="0" smtClean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8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ИНТЕРАКТИВНАЯ ВИКТОРИНА</a:t>
            </a:r>
            <a:endParaRPr lang="ru-RU" sz="4000" b="1" dirty="0" smtClean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lvl="0" algn="ctr"/>
            <a:endParaRPr lang="ru-RU" sz="3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lvl="0" algn="ctr"/>
            <a:r>
              <a:rPr lang="ru-RU" sz="60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«ВОЕННАЯ ТЕХНИКА»</a:t>
            </a:r>
            <a:endParaRPr lang="ru-RU" sz="6000" b="1" dirty="0" smtClean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endParaRPr lang="ru-RU" sz="4400" b="1" dirty="0" smtClean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endParaRPr lang="ru-RU" sz="4400" b="1" dirty="0" smtClean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46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44824"/>
            <a:ext cx="6840760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Смело в небе </a:t>
            </a:r>
            <a:r>
              <a:rPr lang="ru-RU" sz="3200" b="1" dirty="0" smtClean="0">
                <a:solidFill>
                  <a:srgbClr val="FF0000"/>
                </a:solidFill>
              </a:rPr>
              <a:t>проплывает,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Обгоняя птиц </a:t>
            </a:r>
            <a:r>
              <a:rPr lang="ru-RU" sz="3200" b="1" dirty="0" smtClean="0">
                <a:solidFill>
                  <a:srgbClr val="FF0000"/>
                </a:solidFill>
              </a:rPr>
              <a:t>полет.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Человек им управляет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Что такое?</a:t>
            </a:r>
          </a:p>
        </p:txBody>
      </p:sp>
    </p:spTree>
    <p:extLst>
      <p:ext uri="{BB962C8B-B14F-4D97-AF65-F5344CB8AC3E}">
        <p14:creationId xmlns:p14="http://schemas.microsoft.com/office/powerpoint/2010/main" val="220911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1" y="789194"/>
            <a:ext cx="7473697" cy="467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8809" y="5301208"/>
            <a:ext cx="3748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7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20" y="1844824"/>
            <a:ext cx="6840760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Без разгона ввысь взлетаю,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Стрекозу </a:t>
            </a:r>
            <a:r>
              <a:rPr lang="ru-RU" sz="3200" b="1" dirty="0" smtClean="0">
                <a:solidFill>
                  <a:srgbClr val="FF0000"/>
                </a:solidFill>
              </a:rPr>
              <a:t>напоминаю.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Отправляется в полет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Наш </a:t>
            </a:r>
            <a:r>
              <a:rPr lang="ru-RU" sz="3200" b="1" dirty="0" smtClean="0">
                <a:solidFill>
                  <a:srgbClr val="FF0000"/>
                </a:solidFill>
              </a:rPr>
              <a:t>российский </a:t>
            </a:r>
            <a:r>
              <a:rPr lang="ru-RU" sz="3200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361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8810" y="5185084"/>
            <a:ext cx="39358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08862" cy="3657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82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20" y="1422741"/>
            <a:ext cx="6840760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Моряком ты можешь стать,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Чтоб границу охранять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И служить не на земле,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 на военном …</a:t>
            </a:r>
          </a:p>
        </p:txBody>
      </p:sp>
    </p:spTree>
    <p:extLst>
      <p:ext uri="{BB962C8B-B14F-4D97-AF65-F5344CB8AC3E}">
        <p14:creationId xmlns:p14="http://schemas.microsoft.com/office/powerpoint/2010/main" val="240925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18508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…КОРАБЛЕ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8817" r="6817" b="21721"/>
          <a:stretch/>
        </p:blipFill>
        <p:spPr bwMode="auto">
          <a:xfrm>
            <a:off x="1032387" y="573892"/>
            <a:ext cx="7079226" cy="476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02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20" y="1437490"/>
            <a:ext cx="6840760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Под водой железный </a:t>
            </a:r>
            <a:r>
              <a:rPr lang="ru-RU" sz="3200" b="1" dirty="0" smtClean="0">
                <a:solidFill>
                  <a:srgbClr val="FF0000"/>
                </a:solidFill>
              </a:rPr>
              <a:t>кит,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Днем и ночью кит не </a:t>
            </a:r>
            <a:r>
              <a:rPr lang="ru-RU" sz="3200" b="1" dirty="0" smtClean="0">
                <a:solidFill>
                  <a:srgbClr val="FF0000"/>
                </a:solidFill>
              </a:rPr>
              <a:t>спит,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Днем и ночью под водой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Охраняет наш покой.</a:t>
            </a:r>
          </a:p>
        </p:txBody>
      </p:sp>
    </p:spTree>
    <p:extLst>
      <p:ext uri="{BB962C8B-B14F-4D97-AF65-F5344CB8AC3E}">
        <p14:creationId xmlns:p14="http://schemas.microsoft.com/office/powerpoint/2010/main" val="251478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18508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ПОДВОДНАЯ ЛОДКА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8" b="21087"/>
          <a:stretch/>
        </p:blipFill>
        <p:spPr bwMode="auto">
          <a:xfrm>
            <a:off x="827584" y="1548582"/>
            <a:ext cx="7416824" cy="311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7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065" r="3548" b="8547"/>
          <a:stretch/>
        </p:blipFill>
        <p:spPr bwMode="auto">
          <a:xfrm>
            <a:off x="755576" y="620688"/>
            <a:ext cx="7560840" cy="5602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7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301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7798" y="1556792"/>
            <a:ext cx="6840760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Машина эта непростая,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Машина эта — боевая!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Как трактор, только с «хоботком» —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Всем «прикурить» даёт кругом.</a:t>
            </a:r>
            <a:r>
              <a:rPr lang="ru-RU" sz="3200" b="1" dirty="0">
                <a:solidFill>
                  <a:srgbClr val="FF0000"/>
                </a:solidFill>
              </a:rPr>
              <a:t> Гусеницы две ползут</a:t>
            </a:r>
          </a:p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Башню с пушкою </a:t>
            </a:r>
            <a:r>
              <a:rPr lang="ru-RU" sz="3200" b="1" dirty="0" smtClean="0">
                <a:solidFill>
                  <a:srgbClr val="FF0000"/>
                </a:solidFill>
              </a:rPr>
              <a:t>везут.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7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301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58768"/>
            <a:ext cx="6661044" cy="4953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0730" y="5373216"/>
            <a:ext cx="2205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59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20" y="1886877"/>
            <a:ext cx="6840760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Эта пушка не стреляет,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Камни далеко метает,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Нету в мире крепостей,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Устоявших перед ней.</a:t>
            </a:r>
          </a:p>
        </p:txBody>
      </p:sp>
    </p:spTree>
    <p:extLst>
      <p:ext uri="{BB962C8B-B14F-4D97-AF65-F5344CB8AC3E}">
        <p14:creationId xmlns:p14="http://schemas.microsoft.com/office/powerpoint/2010/main" val="89860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2856"/>
            <a:ext cx="6658169" cy="4901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1465" y="5373216"/>
            <a:ext cx="4841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КАТАПУЛЬТА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7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20" y="2132062"/>
            <a:ext cx="6840760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Имя девичье носила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И врага огнём косила,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Вражьи замыслы </a:t>
            </a:r>
            <a:r>
              <a:rPr lang="ru-RU" sz="3200" b="1" dirty="0" smtClean="0">
                <a:solidFill>
                  <a:srgbClr val="FF0000"/>
                </a:solidFill>
              </a:rPr>
              <a:t>разрушив,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Легендарная ...</a:t>
            </a:r>
          </a:p>
        </p:txBody>
      </p:sp>
    </p:spTree>
    <p:extLst>
      <p:ext uri="{BB962C8B-B14F-4D97-AF65-F5344CB8AC3E}">
        <p14:creationId xmlns:p14="http://schemas.microsoft.com/office/powerpoint/2010/main" val="370723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5" y="1163967"/>
            <a:ext cx="7663515" cy="424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9234" y="5302503"/>
            <a:ext cx="3626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КАТЮША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4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20" y="1775865"/>
            <a:ext cx="6840760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 горе-горушке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Стоит старушка,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Если </a:t>
            </a:r>
            <a:r>
              <a:rPr lang="ru-RU" sz="3200" b="1" dirty="0" smtClean="0">
                <a:solidFill>
                  <a:srgbClr val="FF0000"/>
                </a:solidFill>
              </a:rPr>
              <a:t>охнет</a:t>
            </a:r>
            <a:r>
              <a:rPr lang="ru-RU" sz="32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Люди оглохнут.</a:t>
            </a:r>
          </a:p>
        </p:txBody>
      </p:sp>
    </p:spTree>
    <p:extLst>
      <p:ext uri="{BB962C8B-B14F-4D97-AF65-F5344CB8AC3E}">
        <p14:creationId xmlns:p14="http://schemas.microsoft.com/office/powerpoint/2010/main" val="259614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302503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ПУШКА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7" y="1054031"/>
            <a:ext cx="772610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163</Words>
  <Application>Microsoft Office PowerPoint</Application>
  <PresentationFormat>Экран (4:3)</PresentationFormat>
  <Paragraphs>48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Kamyshin</dc:creator>
  <cp:lastModifiedBy>User</cp:lastModifiedBy>
  <cp:revision>29</cp:revision>
  <dcterms:created xsi:type="dcterms:W3CDTF">2020-05-04T04:49:07Z</dcterms:created>
  <dcterms:modified xsi:type="dcterms:W3CDTF">2025-02-09T18:16:49Z</dcterms:modified>
</cp:coreProperties>
</file>