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6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Марамыгина" initials="АМ" lastIdx="1" clrIdx="0">
    <p:extLst>
      <p:ext uri="{19B8F6BF-5375-455C-9EA6-DF929625EA0E}">
        <p15:presenceInfo xmlns:p15="http://schemas.microsoft.com/office/powerpoint/2012/main" userId="835708c85ad78a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660"/>
  </p:normalViewPr>
  <p:slideViewPr>
    <p:cSldViewPr snapToGrid="0">
      <p:cViewPr varScale="1">
        <p:scale>
          <a:sx n="93" d="100"/>
          <a:sy n="93" d="100"/>
        </p:scale>
        <p:origin x="2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9DE75-8ACC-4839-80A9-A76EEBF54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89C4E-684E-46A0-852D-D09B5FF1F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2B754-4709-482C-966E-51DE7EF0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14677-0B98-4F93-B4A0-3F631033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97718-2FA8-45AC-AC38-4049CB3A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2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FAA80-176A-4B28-AC74-F1B5E79F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BDCE09-35C8-4AD2-A9C9-E5ADDF447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D14D-2A0B-40A9-90BF-B3BF7EC8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7C720-09F1-48E4-A778-8E2D4C0C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C2BD40-E704-46AD-9B66-4F92F542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9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FD5A5D-0503-4044-B44A-B4DAFEACE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C9C8D4-EB84-45CF-A54A-B5C7C8750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339C1B-1436-4A24-9856-417A8BD2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67E6B-0FA1-4F74-B93C-041358A1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DF4FE-A67C-4855-A841-AF4D03B7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2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DD5B8-6E99-4387-AE2A-3B469DA4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10FED5-60D5-4EBF-9F5F-EE06A2EF1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9CC64-0550-4A1E-BB07-7E703BAB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D668C-0DE7-4862-8D7E-3A7F0BDE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E1A4C-CE3B-4DEF-8B9A-07BE0A09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2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CDC69-52A1-4F07-BFD9-87338D9D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F13A3F-AD26-4561-8AB1-598979351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A542A2-BAA9-4656-B3E3-4B12BA5A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4C2E2-A378-4C82-B7A4-89B66C0C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773D5-8D5F-4A8D-A427-13BAD379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69F68-41AA-4F01-8F8E-758EC5C5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E3F97E-4CD9-450F-BA2F-58365C1C6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297776-5D9C-434A-ACFE-128580A28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1CD6CA-59DA-489C-8757-B1292493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9690E2-4F2A-4F23-83CA-D93B5157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40DCE7-41A1-44AD-8E36-BB4BB4F0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4C44B-A519-4FA9-ACB5-F8B06A56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8FB73-4953-40AC-8EC7-7C078D2BE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5D6619-1F78-4A66-933A-71560638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F4AEEC-0BE8-4982-AC56-FB0BB7F99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340FFF-91F9-4234-A371-5263741FB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C7E668-8E6A-44A9-85D1-F822E0C8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624F7D-7832-4AF6-8E12-D77D437B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9867B6-92F6-4ABB-BB8C-73189A87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6A289-C4DC-4FE7-ACFD-DB2E0D0C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CFCA86-692E-4B8D-8F90-23AB37EE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B04134-4029-46A3-8B01-D3C11EF9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E4BEE6-C0EB-41C8-BF88-7247F06B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34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7AF29D-AA5C-47BB-B52B-A4B8F9DE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92C688-9518-424E-9125-F7EB2FEA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4FDE5F-91C2-43C1-8C7C-4ADF66BB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41C82-64B9-4DED-9CE9-60260FB1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43518-2089-4D0A-BE85-E91F6EBC0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387985-45AC-4E6D-8699-91D18EE59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0F3358-B53D-4BF9-956D-63F231FF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606C4-0E31-49E3-89CC-11FDA682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A204D1-34E9-47F1-ADF1-1C9AC8B6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9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539C2-99E7-4266-B87F-3CC14202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A7735A-F399-4B38-BBB3-936A3A446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B6B9B-25CE-4656-B27D-8E33ED83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0C1035-DC05-4454-A0BF-C5E3C4C0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372D5F-91AB-4574-88CE-4CB9FA99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61548A-B36E-4FCA-A4DB-45B27CD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6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18E9D-210B-4A1F-A756-D80C2049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99FADD-DD52-4FB3-A761-FDA34418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A2A59-DCEE-47A2-91ED-3AF68E647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418DC-F31A-4500-ACD0-5AED7450460C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4593-0BA4-4BA9-9F87-0D8B08A8F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CAACD-E92F-4063-9410-CFBDA8BF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9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0BB9B-0CC0-4850-B587-2686D412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10EE-D6BD-4993-AE40-6EAD9B0D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43389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b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«Широкая Масленица»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88DD9-0B4C-44A8-889B-AD5EF645A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9143"/>
            <a:ext cx="10515600" cy="323782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МБДОУ-детский сад №121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Марамыгина А.В.</a:t>
            </a:r>
          </a:p>
          <a:p>
            <a:pPr marL="0" indent="0" algn="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2024г.</a:t>
            </a:r>
          </a:p>
        </p:txBody>
      </p:sp>
    </p:spTree>
    <p:extLst>
      <p:ext uri="{BB962C8B-B14F-4D97-AF65-F5344CB8AC3E}">
        <p14:creationId xmlns:p14="http://schemas.microsoft.com/office/powerpoint/2010/main" val="275384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25513-A5CD-46AE-95A3-235A5C20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CA769-D6E4-4B89-B89F-63CA6421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реализаций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1DBD3-42FC-4E83-901B-6C72E2F5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– 15 марта 2024г.</a:t>
            </a:r>
          </a:p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(Краткосрочный)</a:t>
            </a:r>
          </a:p>
        </p:txBody>
      </p:sp>
    </p:spTree>
    <p:extLst>
      <p:ext uri="{BB962C8B-B14F-4D97-AF65-F5344CB8AC3E}">
        <p14:creationId xmlns:p14="http://schemas.microsoft.com/office/powerpoint/2010/main" val="2650088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24181-E169-4EBE-BFDB-02FD5FC0A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22DB5-CAA3-4BB6-8461-0E6CB59E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реализаций проекта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0BE601-7B33-4CF5-83C8-7501A31212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83" y="1690688"/>
            <a:ext cx="8281851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40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388439-C415-420D-B4D5-4E9B0E65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80B1-D33B-499A-B3CF-D2C708C8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85110-CCC1-499F-90A6-F1C8D00B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63" y="1515291"/>
            <a:ext cx="9969136" cy="4661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интереса к празднику;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выбрать активную и посильную задачу на определенный отрезок времени;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информации и материала для реализации проектных мероприятий (подвижные игры, дидактические игры, иллюстрации, художественная литература, аудиозаписи с русскими народными песнями и плясками);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на участие в конкурсе «Лучший рецепт блинов».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27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04555-F64A-46E8-8E8C-860989A3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23AD5-C853-4C5C-AEBB-A57FABE0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0928F-45CA-4EFA-8C32-1DB4C1BF2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850" y="1825625"/>
            <a:ext cx="99299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представления у дошкольников о русской национальной традиции встречи весны.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историей, традициями, особенностями праздника Масленица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за кличек, стихов, русских народных песен, пальчиковых игр.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хороводных игр. 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папку – передвижку «Рецепты блинов к Масленице».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5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20BD6-5578-4F7F-A35E-286917C0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9A416-05D6-4F7D-AA98-F072449A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123CB-D088-4147-904C-1DF85589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2" y="1825625"/>
            <a:ext cx="97862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«Широкая масленица»;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Игровая ситуация: «Приглашаем гостей на блины»;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Порекомендовать родителям вместе с детьми посетить Масленичные гуляния на выходных.</a:t>
            </a: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1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FF6EA-BD96-4AA9-ACA4-E09276A8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61C07-7AF2-415E-978E-3FFC79D8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организации образовательного процесса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7725E-0C96-4704-921E-B0AB1FDC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8" y="1825625"/>
            <a:ext cx="9851571" cy="4351338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– образовательная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семьёй</a:t>
            </a:r>
          </a:p>
        </p:txBody>
      </p:sp>
    </p:spTree>
    <p:extLst>
      <p:ext uri="{BB962C8B-B14F-4D97-AF65-F5344CB8AC3E}">
        <p14:creationId xmlns:p14="http://schemas.microsoft.com/office/powerpoint/2010/main" val="391475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F76575-A2C3-4649-8417-FC795590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E9B8-05F2-444B-92E6-A461872C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0BFC8-BCEE-42A3-A3D3-7AD46909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8C11EC3-B4A8-4AF7-BADF-2DCC805B2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80964"/>
              </p:ext>
            </p:extLst>
          </p:nvPr>
        </p:nvGraphicFramePr>
        <p:xfrm>
          <a:off x="1902941" y="1690688"/>
          <a:ext cx="9450858" cy="485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563">
                  <a:extLst>
                    <a:ext uri="{9D8B030D-6E8A-4147-A177-3AD203B41FA5}">
                      <a16:colId xmlns:a16="http://schemas.microsoft.com/office/drawing/2014/main" val="69800259"/>
                    </a:ext>
                  </a:extLst>
                </a:gridCol>
                <a:gridCol w="7410295">
                  <a:extLst>
                    <a:ext uri="{9D8B030D-6E8A-4147-A177-3AD203B41FA5}">
                      <a16:colId xmlns:a16="http://schemas.microsoft.com/office/drawing/2014/main" val="2183391809"/>
                    </a:ext>
                  </a:extLst>
                </a:gridCol>
              </a:tblGrid>
              <a:tr h="148639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11.03.2024г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Беседа с детьми «Что такое Масленица» и рассматривание иллюстраций чучело</a:t>
                      </a:r>
                    </a:p>
                    <a:p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масленичной игры - забавы «Солнышко», народными играми «Лошадки», «Петушки», «Силачи»</a:t>
                      </a:r>
                    </a:p>
                    <a:p>
                      <a:endParaRPr lang="ru-RU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229236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12.03.2024г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Рисование «Ой блины, блины, блины – вы, </a:t>
                      </a:r>
                      <a:r>
                        <a:rPr lang="ru-RU" sz="19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блиночки</a:t>
                      </a:r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мои»</a:t>
                      </a:r>
                    </a:p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814790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13.03.2024г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 «Солнышко на масленицу»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71255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14.03.2024г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Заучивание поговорок, </a:t>
                      </a:r>
                      <a:r>
                        <a:rPr lang="ru-RU" sz="19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закличек</a:t>
                      </a:r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 блинах; отгадывание загадок.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818428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15.03.2024г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Развлечение «Широкая масленица»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39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82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D7AF3-A895-4AFC-9D85-9A0323D4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4FBB2-7D31-4650-9087-58BAAF25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проведенной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724EA-4928-463A-9516-05E8C594D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8" y="1825625"/>
            <a:ext cx="9851571" cy="4667250"/>
          </a:xfrm>
        </p:spPr>
        <p:txBody>
          <a:bodyPr>
            <a:normAutofit lnSpcReduction="10000"/>
          </a:bodyPr>
          <a:lstStyle/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 проектной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 детей были сформированы представления о русском народном празднике Масленица, символах праздника, народных гуляниях. 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интерес к народным подвижным играм, забавам, развлечениям. 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способствовал развитию у детей любознательности, творческих способностей, двигательной активности. Все проводимые мероприятия были направлены на стремление изучить традиции родной страны.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C5CE-74FC-485D-9A25-822DFB72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16D19-067F-4FFC-9586-BE9BEEDF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«Блинов»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A9908-6763-40FE-BB87-805596C4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75" y="1737799"/>
            <a:ext cx="3102973" cy="4318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5B5B26-AD74-435C-9634-F003CF04C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737799"/>
            <a:ext cx="3233603" cy="4318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BB9D12-01AF-44BE-ACE8-BADF088A8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26" y="1737799"/>
            <a:ext cx="3286940" cy="43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A6194-B794-43EE-AE3A-9B090711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E9C2D-BF15-4803-AD3C-3E974156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«Солнышко»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447909-67FF-4737-B27E-B9173B352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2" y="1515290"/>
            <a:ext cx="3261359" cy="4754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29D48F-2E93-49BC-B723-5C5922077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555115"/>
            <a:ext cx="3407230" cy="45844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F46688-DC47-4563-82EF-E1D17A3C7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08" y="1555115"/>
            <a:ext cx="3407230" cy="45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9C4DBE-A329-4A1B-AD83-69C92D82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DF7ED-DDF5-43D9-A423-07CB5390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9643D-AFAF-449A-85DD-6BEC0C6A6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Воспитатель</a:t>
            </a:r>
          </a:p>
          <a:p>
            <a:r>
              <a:rPr lang="ru-RU" dirty="0"/>
              <a:t>Дети</a:t>
            </a:r>
          </a:p>
          <a:p>
            <a:r>
              <a:rPr lang="ru-RU" dirty="0"/>
              <a:t>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400068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CB5AF-6595-44C6-B188-C54DC3F7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D621E-14D2-4171-9BE1-FCAAB805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</a:t>
            </a:r>
            <a:b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«Проводы Масленицы»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ADD0E-BDB5-434F-9D30-82E00A34F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47" y="1920875"/>
            <a:ext cx="4611188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54233-25E4-4D77-A24F-EBA5EE2A5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35" y="1873250"/>
            <a:ext cx="4796247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5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2F9B5C-DA49-48E8-BAEE-792802D7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972BC-1A4F-47E9-92FC-245844DBA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365761"/>
            <a:ext cx="4274613" cy="6087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2EF2BC-2CBD-4A74-B5B8-2DC36B63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5" y="365761"/>
            <a:ext cx="4381587" cy="60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229F60F-7FCA-4CFB-BACF-096E7CB9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F2F31-0F67-4A20-BE41-D4371D5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29CF3-CC77-4784-84E5-5857648B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825625"/>
            <a:ext cx="10073640" cy="4351338"/>
          </a:xfrm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богата своими традициями, обычаями, народными праздниками. Одним из таких праздников является большое народное гулянье в конце зимы 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Здесь всегда находятся желающие силой потягаться, удаль свою показать, вкусными блинами угоститься да песни попеть. 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радостных и светлых праздников на Руси. </a:t>
            </a:r>
          </a:p>
          <a:p>
            <a:pPr marL="0" indent="0" algn="l" fontAlgn="base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и возникла идея в проведении праздничного гулянья 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силами воспитателей, родителей и детей.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9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E724A9-72B5-4812-B2C7-90A198C6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EA2E4-E5E0-4317-A798-2E5C3038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852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8D2C0-A582-4840-97A5-938E87925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2" y="1449977"/>
            <a:ext cx="9877697" cy="5212080"/>
          </a:xfrm>
        </p:spPr>
        <p:txBody>
          <a:bodyPr>
            <a:normAutofit fontScale="62500" lnSpcReduction="20000"/>
          </a:bodyPr>
          <a:lstStyle/>
          <a:p>
            <a:pPr marL="0" indent="0" algn="l" fontAlgn="base">
              <a:buNone/>
            </a:pP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проведение развлечения, посвященного празднику </a:t>
            </a:r>
            <a:r>
              <a:rPr lang="ru-RU" sz="3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стало в нашем детском саду уже хорошей и веселой традицией. Данный же </a:t>
            </a:r>
            <a:r>
              <a:rPr lang="ru-RU" sz="3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рассчитан на полноценное погружение детей, родителей и сотрудников ДОУ в атмосферу подготовки и проведения празднования «Масленичной недели». Не одномоментное, а более долгосрочное соприкосновение с древнерусскими традициями способствует формированию более глубоких и эмоционально насыщенных представлений детей и их родителей о традиционной русской культуре, способствует более занимательному и продуктивному знакомству с историей и традициями русского народа. </a:t>
            </a:r>
          </a:p>
          <a:p>
            <a:pPr marL="0" indent="0" algn="l" fontAlgn="base">
              <a:buNone/>
            </a:pP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разработке проекта были учтены требования ФГОС. Данный проект построен на интеграции всех образовательных областей программы. В ходе реализации проекта используются как традиционные формы процесса воспитания, развития и обучения детей, так и современные ИКТ, здоровье сберегающие технологии, особое внимание уделяется личностно-ориентированному подходу в общении с детьми, тесному сотрудничеству с родителями.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04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2D77E-C765-4CB0-AE32-F1A50EEF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4A607-08D9-4E14-A6BB-796AC7AE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DBF6D-3EDA-4797-9E3C-E0BCFFFB3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истокам русской народной культуры, а именно, знакомство с русским обрядовым праздником “Масленица”. </a:t>
            </a: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творческих способностей, интереса к совместной деятельности. Воспитание любви к своей Родине и ее традициям.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6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6A412C-21EA-4554-BFBF-4055A866E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835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8F4CC-C003-4FA7-B7AB-ABBC543E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4229"/>
            <a:ext cx="10515600" cy="808366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ED60D5-7EA3-4696-A05A-B6CA1C05B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950" y="1162595"/>
            <a:ext cx="9790499" cy="5341178"/>
          </a:xfrm>
        </p:spPr>
        <p:txBody>
          <a:bodyPr>
            <a:normAutofit fontScale="85000" lnSpcReduction="10000"/>
          </a:bodyPr>
          <a:lstStyle/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 русскими народными традициями;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 Масленице, как об одном из русских народных праздников;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речь детей в процессе ознакомления с народными песнями,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закличками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пословицами и поговорками;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представления детей о названиях и назначении предметов быта в старинной русской избе;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названиями и последовательностью дней недели;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духовный мир детей;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творческого взаимодействия детей, родителей и педагогов.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информационно-творческий;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детей – групповой;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– краткосрочный (сроки реализации проекта  11 марта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марта);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– дети второй младшей группы «Капельки», их родители, воспитатели.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09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17226-A607-4F64-BAF3-9890E5D4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6F690-BF65-4ED6-963C-7739DB35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FEBF4-6F00-4549-A384-3E2E42BC1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информационно творческий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–внутри ДОУ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 участников – коллективный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- краткосрочный</a:t>
            </a:r>
          </a:p>
        </p:txBody>
      </p:sp>
    </p:spTree>
    <p:extLst>
      <p:ext uri="{BB962C8B-B14F-4D97-AF65-F5344CB8AC3E}">
        <p14:creationId xmlns:p14="http://schemas.microsoft.com/office/powerpoint/2010/main" val="386618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E22A4A-755E-47FA-AC33-15CFF04C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4BB9B-D4A8-4011-B7F7-B91A116B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2C303-F5D6-4978-8C58-726FE136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36" y="1825625"/>
            <a:ext cx="9995263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Беседа, общение.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Игры: дидактические, сюжетные, пальчиковые, хороводные, подвижные.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и разучивание фольклорных произведений.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репродукций картин, иллюстраций, предметов народного быта и декоративно-прикладного искусства.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педагогов, детей и родителей.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6.Консультация. «Выходной день с ребенком -проводы масленицы»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6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BC9422-7D65-43A6-8A5B-E1620437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8EF24-4C02-4621-9C7F-615837E3F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69B6D6-CC5A-4870-BAFA-B8A659A6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25625"/>
            <a:ext cx="9916886" cy="4351338"/>
          </a:xfrm>
        </p:spPr>
        <p:txBody>
          <a:bodyPr/>
          <a:lstStyle/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первоначальные представления о праздновании масленицы;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умения водить хороводы;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знания частушек, пословиц, небылиц, за кличек;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укреплено и развито взаимодействие с родителями и сверстниками.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51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858</Words>
  <Application>Microsoft Office PowerPoint</Application>
  <PresentationFormat>Широкоэкранный</PresentationFormat>
  <Paragraphs>99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Педагогический проект «Широкая Масленица»</vt:lpstr>
      <vt:lpstr>Рабочая группа проекта:</vt:lpstr>
      <vt:lpstr>Актуальность проекта:</vt:lpstr>
      <vt:lpstr>Новизна проекта:</vt:lpstr>
      <vt:lpstr>Цель проекта:</vt:lpstr>
      <vt:lpstr>Задачи:</vt:lpstr>
      <vt:lpstr>Характеристика проекта:</vt:lpstr>
      <vt:lpstr>Формы проведения:</vt:lpstr>
      <vt:lpstr>Планируемые результаты:</vt:lpstr>
      <vt:lpstr>Срок реализаций проекта:</vt:lpstr>
      <vt:lpstr>Этапы реализаций проекта</vt:lpstr>
      <vt:lpstr>Планирование работы:</vt:lpstr>
      <vt:lpstr>Планирование работы:</vt:lpstr>
      <vt:lpstr>Планирование работы:</vt:lpstr>
      <vt:lpstr>Основные формы организации образовательного процесса</vt:lpstr>
      <vt:lpstr>Циклограмма проекта:</vt:lpstr>
      <vt:lpstr>Результаты проведенной работы:</vt:lpstr>
      <vt:lpstr>Рисование «Блинов»</vt:lpstr>
      <vt:lpstr>Лепка «Солнышко»</vt:lpstr>
      <vt:lpstr>Развлечения  «Проводы Масленицы»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</dc:title>
  <dc:creator>Анастасия Марамыгина</dc:creator>
  <cp:lastModifiedBy>Анастасия Марамыгина</cp:lastModifiedBy>
  <cp:revision>22</cp:revision>
  <dcterms:created xsi:type="dcterms:W3CDTF">2024-03-17T14:47:56Z</dcterms:created>
  <dcterms:modified xsi:type="dcterms:W3CDTF">2024-03-21T17:07:01Z</dcterms:modified>
</cp:coreProperties>
</file>